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6" r:id="rId4"/>
  </p:sldMasterIdLst>
  <p:notesMasterIdLst>
    <p:notesMasterId r:id="rId20"/>
  </p:notesMasterIdLst>
  <p:sldIdLst>
    <p:sldId id="256" r:id="rId5"/>
    <p:sldId id="336" r:id="rId6"/>
    <p:sldId id="335" r:id="rId7"/>
    <p:sldId id="334" r:id="rId8"/>
    <p:sldId id="347" r:id="rId9"/>
    <p:sldId id="348" r:id="rId10"/>
    <p:sldId id="349" r:id="rId11"/>
    <p:sldId id="350" r:id="rId12"/>
    <p:sldId id="356" r:id="rId13"/>
    <p:sldId id="351" r:id="rId14"/>
    <p:sldId id="359" r:id="rId15"/>
    <p:sldId id="352" r:id="rId16"/>
    <p:sldId id="357" r:id="rId17"/>
    <p:sldId id="353" r:id="rId18"/>
    <p:sldId id="358" r:id="rId19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E60"/>
    <a:srgbClr val="D3BC8D"/>
    <a:srgbClr val="00966C"/>
    <a:srgbClr val="2528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A31CFD-49A7-424B-A0D9-5F40E01E0065}" v="8" dt="2026-08-03T14:06:16.46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an Diaz" userId="f934d80d-91cd-4f2c-8efd-c8dd3f4ac0a8" providerId="ADAL" clId="{564481D9-4DA6-4A0C-96C6-5C5419624028}"/>
    <pc:docChg chg="undo custSel addSld delSld modSld sldOrd">
      <pc:chgData name="Joan Diaz" userId="f934d80d-91cd-4f2c-8efd-c8dd3f4ac0a8" providerId="ADAL" clId="{564481D9-4DA6-4A0C-96C6-5C5419624028}" dt="2026-08-03T14:06:23.272" v="985" actId="14100"/>
      <pc:docMkLst>
        <pc:docMk/>
      </pc:docMkLst>
      <pc:sldChg chg="modSp mod">
        <pc:chgData name="Joan Diaz" userId="f934d80d-91cd-4f2c-8efd-c8dd3f4ac0a8" providerId="ADAL" clId="{564481D9-4DA6-4A0C-96C6-5C5419624028}" dt="2026-07-22T14:50:57.442" v="27" actId="20577"/>
        <pc:sldMkLst>
          <pc:docMk/>
          <pc:sldMk cId="4259424512" sldId="334"/>
        </pc:sldMkLst>
        <pc:graphicFrameChg chg="modGraphic">
          <ac:chgData name="Joan Diaz" userId="f934d80d-91cd-4f2c-8efd-c8dd3f4ac0a8" providerId="ADAL" clId="{564481D9-4DA6-4A0C-96C6-5C5419624028}" dt="2026-07-22T14:50:57.442" v="27" actId="20577"/>
          <ac:graphicFrameMkLst>
            <pc:docMk/>
            <pc:sldMk cId="4259424512" sldId="334"/>
            <ac:graphicFrameMk id="3" creationId="{9573E933-6381-6684-C0D0-69A1133612CB}"/>
          </ac:graphicFrameMkLst>
        </pc:graphicFrameChg>
      </pc:sldChg>
      <pc:sldChg chg="modSp mod">
        <pc:chgData name="Joan Diaz" userId="f934d80d-91cd-4f2c-8efd-c8dd3f4ac0a8" providerId="ADAL" clId="{564481D9-4DA6-4A0C-96C6-5C5419624028}" dt="2026-07-22T14:54:23.310" v="58" actId="20577"/>
        <pc:sldMkLst>
          <pc:docMk/>
          <pc:sldMk cId="901460572" sldId="347"/>
        </pc:sldMkLst>
        <pc:graphicFrameChg chg="modGraphic">
          <ac:chgData name="Joan Diaz" userId="f934d80d-91cd-4f2c-8efd-c8dd3f4ac0a8" providerId="ADAL" clId="{564481D9-4DA6-4A0C-96C6-5C5419624028}" dt="2026-07-22T14:54:23.310" v="58" actId="20577"/>
          <ac:graphicFrameMkLst>
            <pc:docMk/>
            <pc:sldMk cId="901460572" sldId="347"/>
            <ac:graphicFrameMk id="7" creationId="{FBF5E6B6-3670-BFFF-F920-BC3E486C3B90}"/>
          </ac:graphicFrameMkLst>
        </pc:graphicFrameChg>
      </pc:sldChg>
      <pc:sldChg chg="addSp delSp modSp mod">
        <pc:chgData name="Joan Diaz" userId="f934d80d-91cd-4f2c-8efd-c8dd3f4ac0a8" providerId="ADAL" clId="{564481D9-4DA6-4A0C-96C6-5C5419624028}" dt="2026-07-28T18:47:53.580" v="759" actId="14100"/>
        <pc:sldMkLst>
          <pc:docMk/>
          <pc:sldMk cId="2511016461" sldId="348"/>
        </pc:sldMkLst>
        <pc:graphicFrameChg chg="modGraphic">
          <ac:chgData name="Joan Diaz" userId="f934d80d-91cd-4f2c-8efd-c8dd3f4ac0a8" providerId="ADAL" clId="{564481D9-4DA6-4A0C-96C6-5C5419624028}" dt="2026-07-28T14:18:01.044" v="129" actId="13926"/>
          <ac:graphicFrameMkLst>
            <pc:docMk/>
            <pc:sldMk cId="2511016461" sldId="348"/>
            <ac:graphicFrameMk id="7" creationId="{C1B3123E-0A1F-DD3D-54E4-2C8476B969BF}"/>
          </ac:graphicFrameMkLst>
        </pc:graphicFrameChg>
        <pc:picChg chg="add mod">
          <ac:chgData name="Joan Diaz" userId="f934d80d-91cd-4f2c-8efd-c8dd3f4ac0a8" providerId="ADAL" clId="{564481D9-4DA6-4A0C-96C6-5C5419624028}" dt="2026-07-28T18:47:53.580" v="759" actId="14100"/>
          <ac:picMkLst>
            <pc:docMk/>
            <pc:sldMk cId="2511016461" sldId="348"/>
            <ac:picMk id="4" creationId="{F4AAC4AC-2F4C-2E82-350F-736C4AB74EBA}"/>
          </ac:picMkLst>
        </pc:picChg>
        <pc:picChg chg="add mod">
          <ac:chgData name="Joan Diaz" userId="f934d80d-91cd-4f2c-8efd-c8dd3f4ac0a8" providerId="ADAL" clId="{564481D9-4DA6-4A0C-96C6-5C5419624028}" dt="2026-07-28T18:47:37.565" v="755" actId="1076"/>
          <ac:picMkLst>
            <pc:docMk/>
            <pc:sldMk cId="2511016461" sldId="348"/>
            <ac:picMk id="9" creationId="{70D3A8C7-0DFC-AE17-A24F-50AFAB46B2D6}"/>
          </ac:picMkLst>
        </pc:picChg>
      </pc:sldChg>
      <pc:sldChg chg="addSp delSp modSp mod">
        <pc:chgData name="Joan Diaz" userId="f934d80d-91cd-4f2c-8efd-c8dd3f4ac0a8" providerId="ADAL" clId="{564481D9-4DA6-4A0C-96C6-5C5419624028}" dt="2026-07-28T18:39:46.473" v="742" actId="14100"/>
        <pc:sldMkLst>
          <pc:docMk/>
          <pc:sldMk cId="941245294" sldId="349"/>
        </pc:sldMkLst>
        <pc:spChg chg="mod">
          <ac:chgData name="Joan Diaz" userId="f934d80d-91cd-4f2c-8efd-c8dd3f4ac0a8" providerId="ADAL" clId="{564481D9-4DA6-4A0C-96C6-5C5419624028}" dt="2026-07-28T14:19:59.513" v="151" actId="5793"/>
          <ac:spMkLst>
            <pc:docMk/>
            <pc:sldMk cId="941245294" sldId="349"/>
            <ac:spMk id="8" creationId="{8E39D8D4-501F-A862-F784-E788D10FF65A}"/>
          </ac:spMkLst>
        </pc:spChg>
        <pc:picChg chg="add mod">
          <ac:chgData name="Joan Diaz" userId="f934d80d-91cd-4f2c-8efd-c8dd3f4ac0a8" providerId="ADAL" clId="{564481D9-4DA6-4A0C-96C6-5C5419624028}" dt="2026-07-28T18:39:28.098" v="736" actId="14100"/>
          <ac:picMkLst>
            <pc:docMk/>
            <pc:sldMk cId="941245294" sldId="349"/>
            <ac:picMk id="3" creationId="{DA9BC0DD-E681-876E-3877-FE3183286E4A}"/>
          </ac:picMkLst>
        </pc:picChg>
        <pc:picChg chg="add mod">
          <ac:chgData name="Joan Diaz" userId="f934d80d-91cd-4f2c-8efd-c8dd3f4ac0a8" providerId="ADAL" clId="{564481D9-4DA6-4A0C-96C6-5C5419624028}" dt="2026-07-28T18:39:46.473" v="742" actId="14100"/>
          <ac:picMkLst>
            <pc:docMk/>
            <pc:sldMk cId="941245294" sldId="349"/>
            <ac:picMk id="4" creationId="{D733E6CB-894A-4515-4761-C9D4EFE3367B}"/>
          </ac:picMkLst>
        </pc:picChg>
        <pc:picChg chg="mod">
          <ac:chgData name="Joan Diaz" userId="f934d80d-91cd-4f2c-8efd-c8dd3f4ac0a8" providerId="ADAL" clId="{564481D9-4DA6-4A0C-96C6-5C5419624028}" dt="2026-07-28T18:38:20.512" v="727" actId="1076"/>
          <ac:picMkLst>
            <pc:docMk/>
            <pc:sldMk cId="941245294" sldId="349"/>
            <ac:picMk id="5" creationId="{8B528F96-4FBC-D14D-9DBF-E8D5847816EC}"/>
          </ac:picMkLst>
        </pc:picChg>
        <pc:picChg chg="add mod">
          <ac:chgData name="Joan Diaz" userId="f934d80d-91cd-4f2c-8efd-c8dd3f4ac0a8" providerId="ADAL" clId="{564481D9-4DA6-4A0C-96C6-5C5419624028}" dt="2026-07-28T18:39:33.071" v="738" actId="14100"/>
          <ac:picMkLst>
            <pc:docMk/>
            <pc:sldMk cId="941245294" sldId="349"/>
            <ac:picMk id="7" creationId="{533CEC39-8EB5-6089-67BE-7E4467945B57}"/>
          </ac:picMkLst>
        </pc:picChg>
        <pc:picChg chg="add mod">
          <ac:chgData name="Joan Diaz" userId="f934d80d-91cd-4f2c-8efd-c8dd3f4ac0a8" providerId="ADAL" clId="{564481D9-4DA6-4A0C-96C6-5C5419624028}" dt="2026-07-28T18:39:40.042" v="740" actId="14100"/>
          <ac:picMkLst>
            <pc:docMk/>
            <pc:sldMk cId="941245294" sldId="349"/>
            <ac:picMk id="9" creationId="{C011E41F-06DE-A96F-9AE8-66E5CB819731}"/>
          </ac:picMkLst>
        </pc:picChg>
      </pc:sldChg>
      <pc:sldChg chg="addSp delSp modSp mod">
        <pc:chgData name="Joan Diaz" userId="f934d80d-91cd-4f2c-8efd-c8dd3f4ac0a8" providerId="ADAL" clId="{564481D9-4DA6-4A0C-96C6-5C5419624028}" dt="2026-07-28T18:53:01.853" v="773" actId="1076"/>
        <pc:sldMkLst>
          <pc:docMk/>
          <pc:sldMk cId="3112379612" sldId="350"/>
        </pc:sldMkLst>
        <pc:graphicFrameChg chg="mod modGraphic">
          <ac:chgData name="Joan Diaz" userId="f934d80d-91cd-4f2c-8efd-c8dd3f4ac0a8" providerId="ADAL" clId="{564481D9-4DA6-4A0C-96C6-5C5419624028}" dt="2026-07-28T17:59:20.378" v="670" actId="14100"/>
          <ac:graphicFrameMkLst>
            <pc:docMk/>
            <pc:sldMk cId="3112379612" sldId="350"/>
            <ac:graphicFrameMk id="4" creationId="{C2EE1301-BE79-C8F3-4416-0E2D62983B5E}"/>
          </ac:graphicFrameMkLst>
        </pc:graphicFrameChg>
        <pc:picChg chg="add mod">
          <ac:chgData name="Joan Diaz" userId="f934d80d-91cd-4f2c-8efd-c8dd3f4ac0a8" providerId="ADAL" clId="{564481D9-4DA6-4A0C-96C6-5C5419624028}" dt="2026-07-28T18:34:48.009" v="710" actId="1076"/>
          <ac:picMkLst>
            <pc:docMk/>
            <pc:sldMk cId="3112379612" sldId="350"/>
            <ac:picMk id="3" creationId="{94EE1240-7234-8B68-6520-9C0CD9D8262D}"/>
          </ac:picMkLst>
        </pc:picChg>
        <pc:picChg chg="mod">
          <ac:chgData name="Joan Diaz" userId="f934d80d-91cd-4f2c-8efd-c8dd3f4ac0a8" providerId="ADAL" clId="{564481D9-4DA6-4A0C-96C6-5C5419624028}" dt="2026-07-28T18:32:59.614" v="688" actId="1076"/>
          <ac:picMkLst>
            <pc:docMk/>
            <pc:sldMk cId="3112379612" sldId="350"/>
            <ac:picMk id="5" creationId="{8B528F96-4FBC-D14D-9DBF-E8D5847816EC}"/>
          </ac:picMkLst>
        </pc:picChg>
        <pc:picChg chg="add mod">
          <ac:chgData name="Joan Diaz" userId="f934d80d-91cd-4f2c-8efd-c8dd3f4ac0a8" providerId="ADAL" clId="{564481D9-4DA6-4A0C-96C6-5C5419624028}" dt="2026-07-28T18:53:01.853" v="773" actId="1076"/>
          <ac:picMkLst>
            <pc:docMk/>
            <pc:sldMk cId="3112379612" sldId="350"/>
            <ac:picMk id="8" creationId="{320CFBF1-0413-95FD-1741-7C21B090A845}"/>
          </ac:picMkLst>
        </pc:picChg>
        <pc:picChg chg="add mod">
          <ac:chgData name="Joan Diaz" userId="f934d80d-91cd-4f2c-8efd-c8dd3f4ac0a8" providerId="ADAL" clId="{564481D9-4DA6-4A0C-96C6-5C5419624028}" dt="2026-07-28T18:52:42.401" v="769" actId="14100"/>
          <ac:picMkLst>
            <pc:docMk/>
            <pc:sldMk cId="3112379612" sldId="350"/>
            <ac:picMk id="10" creationId="{6EABD366-4BAB-DE6C-5C32-99F36B82F556}"/>
          </ac:picMkLst>
        </pc:picChg>
        <pc:picChg chg="add mod">
          <ac:chgData name="Joan Diaz" userId="f934d80d-91cd-4f2c-8efd-c8dd3f4ac0a8" providerId="ADAL" clId="{564481D9-4DA6-4A0C-96C6-5C5419624028}" dt="2026-07-28T18:35:13.026" v="714" actId="1076"/>
          <ac:picMkLst>
            <pc:docMk/>
            <pc:sldMk cId="3112379612" sldId="350"/>
            <ac:picMk id="1026" creationId="{6B4DAC78-EDD4-977B-9E23-F32E64EB6A7B}"/>
          </ac:picMkLst>
        </pc:picChg>
      </pc:sldChg>
      <pc:sldChg chg="addSp delSp modSp mod">
        <pc:chgData name="Joan Diaz" userId="f934d80d-91cd-4f2c-8efd-c8dd3f4ac0a8" providerId="ADAL" clId="{564481D9-4DA6-4A0C-96C6-5C5419624028}" dt="2026-07-28T17:53:31.558" v="652"/>
        <pc:sldMkLst>
          <pc:docMk/>
          <pc:sldMk cId="1892068759" sldId="351"/>
        </pc:sldMkLst>
        <pc:spChg chg="mod">
          <ac:chgData name="Joan Diaz" userId="f934d80d-91cd-4f2c-8efd-c8dd3f4ac0a8" providerId="ADAL" clId="{564481D9-4DA6-4A0C-96C6-5C5419624028}" dt="2026-07-28T17:53:31.558" v="652"/>
          <ac:spMkLst>
            <pc:docMk/>
            <pc:sldMk cId="1892068759" sldId="351"/>
            <ac:spMk id="3" creationId="{8F6173D3-B2FD-A7FA-4608-43C9158B644B}"/>
          </ac:spMkLst>
        </pc:spChg>
        <pc:picChg chg="add mod">
          <ac:chgData name="Joan Diaz" userId="f934d80d-91cd-4f2c-8efd-c8dd3f4ac0a8" providerId="ADAL" clId="{564481D9-4DA6-4A0C-96C6-5C5419624028}" dt="2026-07-28T15:39:57.785" v="483" actId="1076"/>
          <ac:picMkLst>
            <pc:docMk/>
            <pc:sldMk cId="1892068759" sldId="351"/>
            <ac:picMk id="12" creationId="{75537B38-FFE5-FFC3-3264-8FBF0649B173}"/>
          </ac:picMkLst>
        </pc:picChg>
      </pc:sldChg>
      <pc:sldChg chg="addSp delSp modSp mod">
        <pc:chgData name="Joan Diaz" userId="f934d80d-91cd-4f2c-8efd-c8dd3f4ac0a8" providerId="ADAL" clId="{564481D9-4DA6-4A0C-96C6-5C5419624028}" dt="2026-07-29T14:37:52.741" v="964" actId="14100"/>
        <pc:sldMkLst>
          <pc:docMk/>
          <pc:sldMk cId="2063351992" sldId="352"/>
        </pc:sldMkLst>
        <pc:picChg chg="mod">
          <ac:chgData name="Joan Diaz" userId="f934d80d-91cd-4f2c-8efd-c8dd3f4ac0a8" providerId="ADAL" clId="{564481D9-4DA6-4A0C-96C6-5C5419624028}" dt="2026-07-29T14:28:24.660" v="882" actId="1076"/>
          <ac:picMkLst>
            <pc:docMk/>
            <pc:sldMk cId="2063351992" sldId="352"/>
            <ac:picMk id="5" creationId="{8B528F96-4FBC-D14D-9DBF-E8D5847816EC}"/>
          </ac:picMkLst>
        </pc:picChg>
        <pc:picChg chg="add mod">
          <ac:chgData name="Joan Diaz" userId="f934d80d-91cd-4f2c-8efd-c8dd3f4ac0a8" providerId="ADAL" clId="{564481D9-4DA6-4A0C-96C6-5C5419624028}" dt="2026-07-29T14:36:23.535" v="948" actId="1076"/>
          <ac:picMkLst>
            <pc:docMk/>
            <pc:sldMk cId="2063351992" sldId="352"/>
            <ac:picMk id="7" creationId="{C44C98BE-F86D-AA36-50EB-2837BED5D510}"/>
          </ac:picMkLst>
        </pc:picChg>
        <pc:picChg chg="add mod">
          <ac:chgData name="Joan Diaz" userId="f934d80d-91cd-4f2c-8efd-c8dd3f4ac0a8" providerId="ADAL" clId="{564481D9-4DA6-4A0C-96C6-5C5419624028}" dt="2026-07-29T14:36:46.645" v="954" actId="1076"/>
          <ac:picMkLst>
            <pc:docMk/>
            <pc:sldMk cId="2063351992" sldId="352"/>
            <ac:picMk id="8" creationId="{74844713-33A2-1797-7C85-B702A68950BA}"/>
          </ac:picMkLst>
        </pc:picChg>
        <pc:picChg chg="add mod">
          <ac:chgData name="Joan Diaz" userId="f934d80d-91cd-4f2c-8efd-c8dd3f4ac0a8" providerId="ADAL" clId="{564481D9-4DA6-4A0C-96C6-5C5419624028}" dt="2026-07-29T14:36:42.033" v="953" actId="14100"/>
          <ac:picMkLst>
            <pc:docMk/>
            <pc:sldMk cId="2063351992" sldId="352"/>
            <ac:picMk id="10" creationId="{C8508297-C5D2-6471-E16E-FA867C15300F}"/>
          </ac:picMkLst>
        </pc:picChg>
        <pc:picChg chg="add mod">
          <ac:chgData name="Joan Diaz" userId="f934d80d-91cd-4f2c-8efd-c8dd3f4ac0a8" providerId="ADAL" clId="{564481D9-4DA6-4A0C-96C6-5C5419624028}" dt="2026-07-29T14:30:08.546" v="904" actId="1076"/>
          <ac:picMkLst>
            <pc:docMk/>
            <pc:sldMk cId="2063351992" sldId="352"/>
            <ac:picMk id="17" creationId="{5D14A45A-2109-D1F2-8BCC-6B600F853264}"/>
          </ac:picMkLst>
        </pc:picChg>
        <pc:picChg chg="add mod">
          <ac:chgData name="Joan Diaz" userId="f934d80d-91cd-4f2c-8efd-c8dd3f4ac0a8" providerId="ADAL" clId="{564481D9-4DA6-4A0C-96C6-5C5419624028}" dt="2026-07-29T14:37:21.240" v="959" actId="14100"/>
          <ac:picMkLst>
            <pc:docMk/>
            <pc:sldMk cId="2063351992" sldId="352"/>
            <ac:picMk id="24" creationId="{B10242A2-2440-42BF-262D-590B0A34CCC7}"/>
          </ac:picMkLst>
        </pc:picChg>
        <pc:picChg chg="add mod">
          <ac:chgData name="Joan Diaz" userId="f934d80d-91cd-4f2c-8efd-c8dd3f4ac0a8" providerId="ADAL" clId="{564481D9-4DA6-4A0C-96C6-5C5419624028}" dt="2026-07-29T14:37:39.954" v="963" actId="1076"/>
          <ac:picMkLst>
            <pc:docMk/>
            <pc:sldMk cId="2063351992" sldId="352"/>
            <ac:picMk id="1026" creationId="{65C9D073-7A59-F972-D6AF-F9F5D7B8D655}"/>
          </ac:picMkLst>
        </pc:picChg>
        <pc:picChg chg="add mod">
          <ac:chgData name="Joan Diaz" userId="f934d80d-91cd-4f2c-8efd-c8dd3f4ac0a8" providerId="ADAL" clId="{564481D9-4DA6-4A0C-96C6-5C5419624028}" dt="2026-07-29T14:37:52.741" v="964" actId="14100"/>
          <ac:picMkLst>
            <pc:docMk/>
            <pc:sldMk cId="2063351992" sldId="352"/>
            <ac:picMk id="1029" creationId="{E6B4AF0F-4F47-1F18-178E-C1C7EF9720B0}"/>
          </ac:picMkLst>
        </pc:picChg>
      </pc:sldChg>
      <pc:sldChg chg="addSp modSp mod ord">
        <pc:chgData name="Joan Diaz" userId="f934d80d-91cd-4f2c-8efd-c8dd3f4ac0a8" providerId="ADAL" clId="{564481D9-4DA6-4A0C-96C6-5C5419624028}" dt="2026-07-28T18:51:30.060" v="763" actId="1076"/>
        <pc:sldMkLst>
          <pc:docMk/>
          <pc:sldMk cId="1958465378" sldId="353"/>
        </pc:sldMkLst>
        <pc:picChg chg="mod">
          <ac:chgData name="Joan Diaz" userId="f934d80d-91cd-4f2c-8efd-c8dd3f4ac0a8" providerId="ADAL" clId="{564481D9-4DA6-4A0C-96C6-5C5419624028}" dt="2026-07-28T16:36:14.367" v="646" actId="1076"/>
          <ac:picMkLst>
            <pc:docMk/>
            <pc:sldMk cId="1958465378" sldId="353"/>
            <ac:picMk id="4" creationId="{89671832-1203-020B-A38A-7EA4BC23B20B}"/>
          </ac:picMkLst>
        </pc:picChg>
        <pc:picChg chg="add mod">
          <ac:chgData name="Joan Diaz" userId="f934d80d-91cd-4f2c-8efd-c8dd3f4ac0a8" providerId="ADAL" clId="{564481D9-4DA6-4A0C-96C6-5C5419624028}" dt="2026-07-28T15:00:45.628" v="394" actId="1076"/>
          <ac:picMkLst>
            <pc:docMk/>
            <pc:sldMk cId="1958465378" sldId="353"/>
            <ac:picMk id="8" creationId="{95BBBADC-E0D7-C329-2277-E71AE7C04A90}"/>
          </ac:picMkLst>
        </pc:picChg>
        <pc:picChg chg="add mod">
          <ac:chgData name="Joan Diaz" userId="f934d80d-91cd-4f2c-8efd-c8dd3f4ac0a8" providerId="ADAL" clId="{564481D9-4DA6-4A0C-96C6-5C5419624028}" dt="2026-07-28T18:51:30.060" v="763" actId="1076"/>
          <ac:picMkLst>
            <pc:docMk/>
            <pc:sldMk cId="1958465378" sldId="353"/>
            <ac:picMk id="9" creationId="{04408A89-8082-E325-DE16-7435B5E76423}"/>
          </ac:picMkLst>
        </pc:picChg>
      </pc:sldChg>
      <pc:sldChg chg="addSp delSp modSp mod ord delDesignElem">
        <pc:chgData name="Joan Diaz" userId="f934d80d-91cd-4f2c-8efd-c8dd3f4ac0a8" providerId="ADAL" clId="{564481D9-4DA6-4A0C-96C6-5C5419624028}" dt="2026-07-28T17:53:31.558" v="652"/>
        <pc:sldMkLst>
          <pc:docMk/>
          <pc:sldMk cId="3552962590" sldId="356"/>
        </pc:sldMkLst>
        <pc:spChg chg="add mod ord">
          <ac:chgData name="Joan Diaz" userId="f934d80d-91cd-4f2c-8efd-c8dd3f4ac0a8" providerId="ADAL" clId="{564481D9-4DA6-4A0C-96C6-5C5419624028}" dt="2026-07-28T16:23:43.459" v="604" actId="255"/>
          <ac:spMkLst>
            <pc:docMk/>
            <pc:sldMk cId="3552962590" sldId="356"/>
            <ac:spMk id="4" creationId="{47DDC441-EF23-8973-B325-A1115CCF5B75}"/>
          </ac:spMkLst>
        </pc:spChg>
        <pc:spChg chg="add mod ord">
          <ac:chgData name="Joan Diaz" userId="f934d80d-91cd-4f2c-8efd-c8dd3f4ac0a8" providerId="ADAL" clId="{564481D9-4DA6-4A0C-96C6-5C5419624028}" dt="2026-07-28T16:21:46.303" v="567" actId="14100"/>
          <ac:spMkLst>
            <pc:docMk/>
            <pc:sldMk cId="3552962590" sldId="356"/>
            <ac:spMk id="8" creationId="{1F4775E5-9292-94DC-5D25-6EC33F1C5653}"/>
          </ac:spMkLst>
        </pc:spChg>
        <pc:spChg chg="add del">
          <ac:chgData name="Joan Diaz" userId="f934d80d-91cd-4f2c-8efd-c8dd3f4ac0a8" providerId="ADAL" clId="{564481D9-4DA6-4A0C-96C6-5C5419624028}" dt="2026-07-28T17:53:31.558" v="652"/>
          <ac:spMkLst>
            <pc:docMk/>
            <pc:sldMk cId="3552962590" sldId="356"/>
            <ac:spMk id="42" creationId="{38468727-63BE-4191-B4A6-C30C82C0E986}"/>
          </ac:spMkLst>
        </pc:spChg>
        <pc:spChg chg="add del">
          <ac:chgData name="Joan Diaz" userId="f934d80d-91cd-4f2c-8efd-c8dd3f4ac0a8" providerId="ADAL" clId="{564481D9-4DA6-4A0C-96C6-5C5419624028}" dt="2026-07-28T17:53:31.558" v="652"/>
          <ac:spMkLst>
            <pc:docMk/>
            <pc:sldMk cId="3552962590" sldId="356"/>
            <ac:spMk id="43" creationId="{9D355BB6-1BB8-4828-B246-CFB31742D7B8}"/>
          </ac:spMkLst>
        </pc:spChg>
        <pc:spChg chg="add del">
          <ac:chgData name="Joan Diaz" userId="f934d80d-91cd-4f2c-8efd-c8dd3f4ac0a8" providerId="ADAL" clId="{564481D9-4DA6-4A0C-96C6-5C5419624028}" dt="2026-07-28T17:53:31.558" v="652"/>
          <ac:spMkLst>
            <pc:docMk/>
            <pc:sldMk cId="3552962590" sldId="356"/>
            <ac:spMk id="44" creationId="{CA52A9B9-B2B3-46F0-9D53-0EFF9905BF8F}"/>
          </ac:spMkLst>
        </pc:spChg>
        <pc:picChg chg="add mod ord">
          <ac:chgData name="Joan Diaz" userId="f934d80d-91cd-4f2c-8efd-c8dd3f4ac0a8" providerId="ADAL" clId="{564481D9-4DA6-4A0C-96C6-5C5419624028}" dt="2026-07-28T16:20:20.977" v="556" actId="26606"/>
          <ac:picMkLst>
            <pc:docMk/>
            <pc:sldMk cId="3552962590" sldId="356"/>
            <ac:picMk id="10" creationId="{1255AE42-BA5B-6D4E-746C-494AD4405638}"/>
          </ac:picMkLst>
        </pc:picChg>
        <pc:picChg chg="add mod">
          <ac:chgData name="Joan Diaz" userId="f934d80d-91cd-4f2c-8efd-c8dd3f4ac0a8" providerId="ADAL" clId="{564481D9-4DA6-4A0C-96C6-5C5419624028}" dt="2026-07-28T16:20:46.337" v="558" actId="1076"/>
          <ac:picMkLst>
            <pc:docMk/>
            <pc:sldMk cId="3552962590" sldId="356"/>
            <ac:picMk id="12" creationId="{40088745-E3B2-7374-5AE6-0E9182132DBE}"/>
          </ac:picMkLst>
        </pc:picChg>
      </pc:sldChg>
      <pc:sldChg chg="addSp delSp modSp new mod ord setBg modClrScheme delDesignElem chgLayout">
        <pc:chgData name="Joan Diaz" userId="f934d80d-91cd-4f2c-8efd-c8dd3f4ac0a8" providerId="ADAL" clId="{564481D9-4DA6-4A0C-96C6-5C5419624028}" dt="2026-07-28T16:32:33.430" v="645" actId="1076"/>
        <pc:sldMkLst>
          <pc:docMk/>
          <pc:sldMk cId="1013140674" sldId="357"/>
        </pc:sldMkLst>
        <pc:picChg chg="add mod ord">
          <ac:chgData name="Joan Diaz" userId="f934d80d-91cd-4f2c-8efd-c8dd3f4ac0a8" providerId="ADAL" clId="{564481D9-4DA6-4A0C-96C6-5C5419624028}" dt="2026-07-28T16:16:44.271" v="542" actId="1076"/>
          <ac:picMkLst>
            <pc:docMk/>
            <pc:sldMk cId="1013140674" sldId="357"/>
            <ac:picMk id="4" creationId="{F08E2DE2-AC04-8052-4CE6-515F753817E6}"/>
          </ac:picMkLst>
        </pc:picChg>
        <pc:picChg chg="add mod ord">
          <ac:chgData name="Joan Diaz" userId="f934d80d-91cd-4f2c-8efd-c8dd3f4ac0a8" providerId="ADAL" clId="{564481D9-4DA6-4A0C-96C6-5C5419624028}" dt="2026-07-28T16:28:16.945" v="629" actId="1076"/>
          <ac:picMkLst>
            <pc:docMk/>
            <pc:sldMk cId="1013140674" sldId="357"/>
            <ac:picMk id="17" creationId="{3D522E7F-EA31-5A6F-B55A-B5A91AAEDC84}"/>
          </ac:picMkLst>
        </pc:picChg>
        <pc:picChg chg="add mod">
          <ac:chgData name="Joan Diaz" userId="f934d80d-91cd-4f2c-8efd-c8dd3f4ac0a8" providerId="ADAL" clId="{564481D9-4DA6-4A0C-96C6-5C5419624028}" dt="2026-07-28T16:32:33.430" v="645" actId="1076"/>
          <ac:picMkLst>
            <pc:docMk/>
            <pc:sldMk cId="1013140674" sldId="357"/>
            <ac:picMk id="3074" creationId="{C3A4A1B3-397F-78C5-90BC-68698C1E01E6}"/>
          </ac:picMkLst>
        </pc:picChg>
        <pc:picChg chg="add mod">
          <ac:chgData name="Joan Diaz" userId="f934d80d-91cd-4f2c-8efd-c8dd3f4ac0a8" providerId="ADAL" clId="{564481D9-4DA6-4A0C-96C6-5C5419624028}" dt="2026-07-28T16:32:16.094" v="643" actId="14100"/>
          <ac:picMkLst>
            <pc:docMk/>
            <pc:sldMk cId="1013140674" sldId="357"/>
            <ac:picMk id="3075" creationId="{AB186301-E92C-C2AA-A7A6-6D1D0B061213}"/>
          </ac:picMkLst>
        </pc:picChg>
        <pc:picChg chg="add mod">
          <ac:chgData name="Joan Diaz" userId="f934d80d-91cd-4f2c-8efd-c8dd3f4ac0a8" providerId="ADAL" clId="{564481D9-4DA6-4A0C-96C6-5C5419624028}" dt="2026-07-28T16:32:20.948" v="644" actId="14100"/>
          <ac:picMkLst>
            <pc:docMk/>
            <pc:sldMk cId="1013140674" sldId="357"/>
            <ac:picMk id="3076" creationId="{658A685B-70D3-F19E-24E3-5BCDDDBB757D}"/>
          </ac:picMkLst>
        </pc:picChg>
        <pc:picChg chg="add mod">
          <ac:chgData name="Joan Diaz" userId="f934d80d-91cd-4f2c-8efd-c8dd3f4ac0a8" providerId="ADAL" clId="{564481D9-4DA6-4A0C-96C6-5C5419624028}" dt="2026-07-28T16:31:59.167" v="641" actId="14100"/>
          <ac:picMkLst>
            <pc:docMk/>
            <pc:sldMk cId="1013140674" sldId="357"/>
            <ac:picMk id="3078" creationId="{9120CCCF-3CC7-79E1-48DB-2955982827F9}"/>
          </ac:picMkLst>
        </pc:picChg>
      </pc:sldChg>
      <pc:sldChg chg="addSp delSp modSp new mod setBg modClrScheme setClrOvrMap delDesignElem chgLayout">
        <pc:chgData name="Joan Diaz" userId="f934d80d-91cd-4f2c-8efd-c8dd3f4ac0a8" providerId="ADAL" clId="{564481D9-4DA6-4A0C-96C6-5C5419624028}" dt="2026-08-03T14:06:23.272" v="985" actId="14100"/>
        <pc:sldMkLst>
          <pc:docMk/>
          <pc:sldMk cId="4023762407" sldId="358"/>
        </pc:sldMkLst>
        <pc:spChg chg="add mod">
          <ac:chgData name="Joan Diaz" userId="f934d80d-91cd-4f2c-8efd-c8dd3f4ac0a8" providerId="ADAL" clId="{564481D9-4DA6-4A0C-96C6-5C5419624028}" dt="2026-07-28T14:58:03.008" v="385" actId="14100"/>
          <ac:spMkLst>
            <pc:docMk/>
            <pc:sldMk cId="4023762407" sldId="358"/>
            <ac:spMk id="19" creationId="{CFBB810E-8D55-8E0E-250B-F482FCD9758F}"/>
          </ac:spMkLst>
        </pc:spChg>
        <pc:picChg chg="add mod">
          <ac:chgData name="Joan Diaz" userId="f934d80d-91cd-4f2c-8efd-c8dd3f4ac0a8" providerId="ADAL" clId="{564481D9-4DA6-4A0C-96C6-5C5419624028}" dt="2026-08-03T14:05:54.138" v="981" actId="14100"/>
          <ac:picMkLst>
            <pc:docMk/>
            <pc:sldMk cId="4023762407" sldId="358"/>
            <ac:picMk id="3" creationId="{F99CC96B-86F7-308A-3486-5BBE722568D5}"/>
          </ac:picMkLst>
        </pc:picChg>
        <pc:picChg chg="add mod">
          <ac:chgData name="Joan Diaz" userId="f934d80d-91cd-4f2c-8efd-c8dd3f4ac0a8" providerId="ADAL" clId="{564481D9-4DA6-4A0C-96C6-5C5419624028}" dt="2026-08-03T14:06:01.903" v="982" actId="14100"/>
          <ac:picMkLst>
            <pc:docMk/>
            <pc:sldMk cId="4023762407" sldId="358"/>
            <ac:picMk id="4" creationId="{C2C37053-2D1F-4A47-EEC9-75C80CABC09F}"/>
          </ac:picMkLst>
        </pc:picChg>
        <pc:picChg chg="add mod">
          <ac:chgData name="Joan Diaz" userId="f934d80d-91cd-4f2c-8efd-c8dd3f4ac0a8" providerId="ADAL" clId="{564481D9-4DA6-4A0C-96C6-5C5419624028}" dt="2026-08-03T14:06:23.272" v="985" actId="14100"/>
          <ac:picMkLst>
            <pc:docMk/>
            <pc:sldMk cId="4023762407" sldId="358"/>
            <ac:picMk id="14" creationId="{8571528C-0DCB-51A3-2018-6A5251F79441}"/>
          </ac:picMkLst>
        </pc:picChg>
        <pc:picChg chg="add mod">
          <ac:chgData name="Joan Diaz" userId="f934d80d-91cd-4f2c-8efd-c8dd3f4ac0a8" providerId="ADAL" clId="{564481D9-4DA6-4A0C-96C6-5C5419624028}" dt="2026-07-28T15:32:52.283" v="463" actId="1076"/>
          <ac:picMkLst>
            <pc:docMk/>
            <pc:sldMk cId="4023762407" sldId="358"/>
            <ac:picMk id="21" creationId="{E491891D-02E4-3353-DF2A-34DFBD05F492}"/>
          </ac:picMkLst>
        </pc:picChg>
        <pc:picChg chg="add mod">
          <ac:chgData name="Joan Diaz" userId="f934d80d-91cd-4f2c-8efd-c8dd3f4ac0a8" providerId="ADAL" clId="{564481D9-4DA6-4A0C-96C6-5C5419624028}" dt="2026-08-03T14:06:16.460" v="984" actId="1076"/>
          <ac:picMkLst>
            <pc:docMk/>
            <pc:sldMk cId="4023762407" sldId="358"/>
            <ac:picMk id="2050" creationId="{2D69D1B4-5B4E-4AA9-F736-937A8C0AE864}"/>
          </ac:picMkLst>
        </pc:picChg>
      </pc:sldChg>
      <pc:sldChg chg="addSp delSp modSp new mod setBg delDesignElem">
        <pc:chgData name="Joan Diaz" userId="f934d80d-91cd-4f2c-8efd-c8dd3f4ac0a8" providerId="ADAL" clId="{564481D9-4DA6-4A0C-96C6-5C5419624028}" dt="2026-07-28T17:53:31.558" v="652"/>
        <pc:sldMkLst>
          <pc:docMk/>
          <pc:sldMk cId="2231833806" sldId="359"/>
        </pc:sldMkLst>
        <pc:spChg chg="add del">
          <ac:chgData name="Joan Diaz" userId="f934d80d-91cd-4f2c-8efd-c8dd3f4ac0a8" providerId="ADAL" clId="{564481D9-4DA6-4A0C-96C6-5C5419624028}" dt="2026-07-28T17:53:31.558" v="652"/>
          <ac:spMkLst>
            <pc:docMk/>
            <pc:sldMk cId="2231833806" sldId="359"/>
            <ac:spMk id="1058" creationId="{E6B869D4-1EEF-4B5F-AD70-79AACBAEE367}"/>
          </ac:spMkLst>
        </pc:spChg>
        <pc:picChg chg="add mod">
          <ac:chgData name="Joan Diaz" userId="f934d80d-91cd-4f2c-8efd-c8dd3f4ac0a8" providerId="ADAL" clId="{564481D9-4DA6-4A0C-96C6-5C5419624028}" dt="2026-07-28T16:12:45.483" v="510" actId="26606"/>
          <ac:picMkLst>
            <pc:docMk/>
            <pc:sldMk cId="2231833806" sldId="359"/>
            <ac:picMk id="1026" creationId="{B4746730-1CC0-5641-BE95-4F7AEF0E1C6E}"/>
          </ac:picMkLst>
        </pc:picChg>
        <pc:picChg chg="add mod ord">
          <ac:chgData name="Joan Diaz" userId="f934d80d-91cd-4f2c-8efd-c8dd3f4ac0a8" providerId="ADAL" clId="{564481D9-4DA6-4A0C-96C6-5C5419624028}" dt="2026-07-28T16:12:45.483" v="510" actId="26606"/>
          <ac:picMkLst>
            <pc:docMk/>
            <pc:sldMk cId="2231833806" sldId="359"/>
            <ac:picMk id="1027" creationId="{296693FE-6DF4-2611-6386-B4BCD99173FF}"/>
          </ac:picMkLst>
        </pc:picChg>
        <pc:picChg chg="add mod">
          <ac:chgData name="Joan Diaz" userId="f934d80d-91cd-4f2c-8efd-c8dd3f4ac0a8" providerId="ADAL" clId="{564481D9-4DA6-4A0C-96C6-5C5419624028}" dt="2026-07-28T16:12:45.483" v="510" actId="26606"/>
          <ac:picMkLst>
            <pc:docMk/>
            <pc:sldMk cId="2231833806" sldId="359"/>
            <ac:picMk id="1028" creationId="{41E1A987-96BE-DBCB-49D7-73AECBC6EFBA}"/>
          </ac:picMkLst>
        </pc:picChg>
        <pc:picChg chg="add mod">
          <ac:chgData name="Joan Diaz" userId="f934d80d-91cd-4f2c-8efd-c8dd3f4ac0a8" providerId="ADAL" clId="{564481D9-4DA6-4A0C-96C6-5C5419624028}" dt="2026-07-28T16:12:45.483" v="510" actId="26606"/>
          <ac:picMkLst>
            <pc:docMk/>
            <pc:sldMk cId="2231833806" sldId="359"/>
            <ac:picMk id="1029" creationId="{60869788-BCB5-9523-E883-710D108E9428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73B5E4-7BC8-499A-9052-4965795AC714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6DB1E17-EAF2-426A-ABC1-4CD3F6A26283}">
      <dgm:prSet/>
      <dgm:spPr/>
      <dgm:t>
        <a:bodyPr/>
        <a:lstStyle/>
        <a:p>
          <a:r>
            <a:rPr lang="en-US"/>
            <a:t>Catholic Charities</a:t>
          </a:r>
        </a:p>
      </dgm:t>
    </dgm:pt>
    <dgm:pt modelId="{C4801E70-D118-45B7-9DA5-3A37F91E0C55}" type="parTrans" cxnId="{DBF2DEC3-3AB7-4076-8F0E-A25D31141DF1}">
      <dgm:prSet/>
      <dgm:spPr/>
      <dgm:t>
        <a:bodyPr/>
        <a:lstStyle/>
        <a:p>
          <a:endParaRPr lang="en-US"/>
        </a:p>
      </dgm:t>
    </dgm:pt>
    <dgm:pt modelId="{F60B9F34-1E3B-4B2F-9EE6-544CC13F1A3B}" type="sibTrans" cxnId="{DBF2DEC3-3AB7-4076-8F0E-A25D31141DF1}">
      <dgm:prSet/>
      <dgm:spPr/>
      <dgm:t>
        <a:bodyPr/>
        <a:lstStyle/>
        <a:p>
          <a:endParaRPr lang="en-US"/>
        </a:p>
      </dgm:t>
    </dgm:pt>
    <dgm:pt modelId="{BA63E068-C398-4F34-AB89-0D0F3DDD81A2}">
      <dgm:prSet/>
      <dgm:spPr/>
      <dgm:t>
        <a:bodyPr/>
        <a:lstStyle/>
        <a:p>
          <a:r>
            <a:rPr lang="en-US"/>
            <a:t>St. Charles Social Concerns</a:t>
          </a:r>
        </a:p>
      </dgm:t>
    </dgm:pt>
    <dgm:pt modelId="{3FB1B034-34B9-4A44-B88B-90F1EAE87047}" type="parTrans" cxnId="{69CDB507-6456-4444-BBA3-B20B17DA66DA}">
      <dgm:prSet/>
      <dgm:spPr/>
      <dgm:t>
        <a:bodyPr/>
        <a:lstStyle/>
        <a:p>
          <a:endParaRPr lang="en-US"/>
        </a:p>
      </dgm:t>
    </dgm:pt>
    <dgm:pt modelId="{9E565E64-9910-45DB-B47D-99F515B50F24}" type="sibTrans" cxnId="{69CDB507-6456-4444-BBA3-B20B17DA66DA}">
      <dgm:prSet/>
      <dgm:spPr/>
      <dgm:t>
        <a:bodyPr/>
        <a:lstStyle/>
        <a:p>
          <a:endParaRPr lang="en-US"/>
        </a:p>
      </dgm:t>
    </dgm:pt>
    <dgm:pt modelId="{6FCD4050-2CE7-43D1-B5A7-013C4AE95C34}">
      <dgm:prSet/>
      <dgm:spPr/>
      <dgm:t>
        <a:bodyPr/>
        <a:lstStyle/>
        <a:p>
          <a:r>
            <a:rPr lang="en-US" dirty="0"/>
            <a:t>DCFS</a:t>
          </a:r>
        </a:p>
      </dgm:t>
    </dgm:pt>
    <dgm:pt modelId="{6C170601-C22F-4D3E-A5B1-FB9D37CC2604}" type="parTrans" cxnId="{46577EA0-1AA0-4238-9729-AA82B51FBA91}">
      <dgm:prSet/>
      <dgm:spPr/>
      <dgm:t>
        <a:bodyPr/>
        <a:lstStyle/>
        <a:p>
          <a:endParaRPr lang="en-US"/>
        </a:p>
      </dgm:t>
    </dgm:pt>
    <dgm:pt modelId="{D264831C-3803-420B-B5B7-58727B922A7D}" type="sibTrans" cxnId="{46577EA0-1AA0-4238-9729-AA82B51FBA91}">
      <dgm:prSet/>
      <dgm:spPr/>
      <dgm:t>
        <a:bodyPr/>
        <a:lstStyle/>
        <a:p>
          <a:endParaRPr lang="en-US"/>
        </a:p>
      </dgm:t>
    </dgm:pt>
    <dgm:pt modelId="{255CA068-86AC-4B02-A775-59F9632D5341}">
      <dgm:prSet/>
      <dgm:spPr/>
      <dgm:t>
        <a:bodyPr/>
        <a:lstStyle/>
        <a:p>
          <a:r>
            <a:rPr lang="en-US"/>
            <a:t>A Safe Space</a:t>
          </a:r>
        </a:p>
      </dgm:t>
    </dgm:pt>
    <dgm:pt modelId="{41B0E26F-B72F-4DD7-AB97-25BA3B30F3FF}" type="parTrans" cxnId="{64B1FCC2-39C6-44A8-9A59-9C1594353DD8}">
      <dgm:prSet/>
      <dgm:spPr/>
      <dgm:t>
        <a:bodyPr/>
        <a:lstStyle/>
        <a:p>
          <a:endParaRPr lang="en-US"/>
        </a:p>
      </dgm:t>
    </dgm:pt>
    <dgm:pt modelId="{224C8E54-C364-4020-A428-5631679ADE8A}" type="sibTrans" cxnId="{64B1FCC2-39C6-44A8-9A59-9C1594353DD8}">
      <dgm:prSet/>
      <dgm:spPr/>
      <dgm:t>
        <a:bodyPr/>
        <a:lstStyle/>
        <a:p>
          <a:endParaRPr lang="en-US"/>
        </a:p>
      </dgm:t>
    </dgm:pt>
    <dgm:pt modelId="{EEB5CC88-E68C-4A5A-9CEE-AA96BC20D21B}">
      <dgm:prSet/>
      <dgm:spPr/>
      <dgm:t>
        <a:bodyPr/>
        <a:lstStyle/>
        <a:p>
          <a:r>
            <a:rPr lang="en-US"/>
            <a:t>Second Harvest Food Bank</a:t>
          </a:r>
        </a:p>
      </dgm:t>
    </dgm:pt>
    <dgm:pt modelId="{C9023882-1820-40AD-BFD0-FC9BA3FBDD2E}" type="parTrans" cxnId="{C685EE86-53CE-426C-BBF6-53D920460174}">
      <dgm:prSet/>
      <dgm:spPr/>
      <dgm:t>
        <a:bodyPr/>
        <a:lstStyle/>
        <a:p>
          <a:endParaRPr lang="en-US"/>
        </a:p>
      </dgm:t>
    </dgm:pt>
    <dgm:pt modelId="{7F7F398E-A98B-4D49-860C-298C9513B498}" type="sibTrans" cxnId="{C685EE86-53CE-426C-BBF6-53D920460174}">
      <dgm:prSet/>
      <dgm:spPr/>
      <dgm:t>
        <a:bodyPr/>
        <a:lstStyle/>
        <a:p>
          <a:endParaRPr lang="en-US"/>
        </a:p>
      </dgm:t>
    </dgm:pt>
    <dgm:pt modelId="{7B03B6C8-D71B-4FC0-BC1E-CC84E849C4FC}">
      <dgm:prSet/>
      <dgm:spPr/>
      <dgm:t>
        <a:bodyPr/>
        <a:lstStyle/>
        <a:p>
          <a:r>
            <a:rPr lang="en-US"/>
            <a:t>Corporate Partnerships </a:t>
          </a:r>
        </a:p>
      </dgm:t>
    </dgm:pt>
    <dgm:pt modelId="{23C2A5A3-05DB-4BFA-93FF-E6D3124A6805}" type="parTrans" cxnId="{17A75D08-FD06-4E0F-9863-ED164D160A2A}">
      <dgm:prSet/>
      <dgm:spPr/>
      <dgm:t>
        <a:bodyPr/>
        <a:lstStyle/>
        <a:p>
          <a:endParaRPr lang="en-US"/>
        </a:p>
      </dgm:t>
    </dgm:pt>
    <dgm:pt modelId="{F81AE8C3-2DF4-419F-938F-16D1853DEE8E}" type="sibTrans" cxnId="{17A75D08-FD06-4E0F-9863-ED164D160A2A}">
      <dgm:prSet/>
      <dgm:spPr/>
      <dgm:t>
        <a:bodyPr/>
        <a:lstStyle/>
        <a:p>
          <a:endParaRPr lang="en-US"/>
        </a:p>
      </dgm:t>
    </dgm:pt>
    <dgm:pt modelId="{6316D243-C7CA-440D-AF60-121CF4F15FE8}" type="pres">
      <dgm:prSet presAssocID="{2973B5E4-7BC8-499A-9052-4965795AC714}" presName="diagram" presStyleCnt="0">
        <dgm:presLayoutVars>
          <dgm:dir/>
          <dgm:resizeHandles val="exact"/>
        </dgm:presLayoutVars>
      </dgm:prSet>
      <dgm:spPr/>
    </dgm:pt>
    <dgm:pt modelId="{7057C10E-76C5-49E2-B0D9-2D288C7E74AF}" type="pres">
      <dgm:prSet presAssocID="{26DB1E17-EAF2-426A-ABC1-4CD3F6A26283}" presName="node" presStyleLbl="node1" presStyleIdx="0" presStyleCnt="6">
        <dgm:presLayoutVars>
          <dgm:bulletEnabled val="1"/>
        </dgm:presLayoutVars>
      </dgm:prSet>
      <dgm:spPr/>
    </dgm:pt>
    <dgm:pt modelId="{69C67FDF-B82E-4971-AADF-68AEC5E635CD}" type="pres">
      <dgm:prSet presAssocID="{F60B9F34-1E3B-4B2F-9EE6-544CC13F1A3B}" presName="sibTrans" presStyleCnt="0"/>
      <dgm:spPr/>
    </dgm:pt>
    <dgm:pt modelId="{F4159DB5-4E57-465A-AB84-C5DB68071BF8}" type="pres">
      <dgm:prSet presAssocID="{BA63E068-C398-4F34-AB89-0D0F3DDD81A2}" presName="node" presStyleLbl="node1" presStyleIdx="1" presStyleCnt="6">
        <dgm:presLayoutVars>
          <dgm:bulletEnabled val="1"/>
        </dgm:presLayoutVars>
      </dgm:prSet>
      <dgm:spPr/>
    </dgm:pt>
    <dgm:pt modelId="{EFE4F183-0C89-46F5-ABF8-BD46F56FD184}" type="pres">
      <dgm:prSet presAssocID="{9E565E64-9910-45DB-B47D-99F515B50F24}" presName="sibTrans" presStyleCnt="0"/>
      <dgm:spPr/>
    </dgm:pt>
    <dgm:pt modelId="{023340EB-96C9-460C-9233-7D4FF2CC4C59}" type="pres">
      <dgm:prSet presAssocID="{6FCD4050-2CE7-43D1-B5A7-013C4AE95C34}" presName="node" presStyleLbl="node1" presStyleIdx="2" presStyleCnt="6">
        <dgm:presLayoutVars>
          <dgm:bulletEnabled val="1"/>
        </dgm:presLayoutVars>
      </dgm:prSet>
      <dgm:spPr/>
    </dgm:pt>
    <dgm:pt modelId="{F96E65A2-E371-425C-BD4F-9D7C5100FD7D}" type="pres">
      <dgm:prSet presAssocID="{D264831C-3803-420B-B5B7-58727B922A7D}" presName="sibTrans" presStyleCnt="0"/>
      <dgm:spPr/>
    </dgm:pt>
    <dgm:pt modelId="{698243BE-B13D-446B-A053-496CA55B5AE3}" type="pres">
      <dgm:prSet presAssocID="{255CA068-86AC-4B02-A775-59F9632D5341}" presName="node" presStyleLbl="node1" presStyleIdx="3" presStyleCnt="6">
        <dgm:presLayoutVars>
          <dgm:bulletEnabled val="1"/>
        </dgm:presLayoutVars>
      </dgm:prSet>
      <dgm:spPr/>
    </dgm:pt>
    <dgm:pt modelId="{18F3457C-25E6-44BF-B8BF-8491BDDCC31D}" type="pres">
      <dgm:prSet presAssocID="{224C8E54-C364-4020-A428-5631679ADE8A}" presName="sibTrans" presStyleCnt="0"/>
      <dgm:spPr/>
    </dgm:pt>
    <dgm:pt modelId="{EB445FE8-CDAD-424F-BF84-CBF20E3532E8}" type="pres">
      <dgm:prSet presAssocID="{EEB5CC88-E68C-4A5A-9CEE-AA96BC20D21B}" presName="node" presStyleLbl="node1" presStyleIdx="4" presStyleCnt="6">
        <dgm:presLayoutVars>
          <dgm:bulletEnabled val="1"/>
        </dgm:presLayoutVars>
      </dgm:prSet>
      <dgm:spPr/>
    </dgm:pt>
    <dgm:pt modelId="{3447BC37-1D3E-4EC1-99CB-4CA4B299DD7A}" type="pres">
      <dgm:prSet presAssocID="{7F7F398E-A98B-4D49-860C-298C9513B498}" presName="sibTrans" presStyleCnt="0"/>
      <dgm:spPr/>
    </dgm:pt>
    <dgm:pt modelId="{5C035989-EFD4-4A34-B799-D1316124DA43}" type="pres">
      <dgm:prSet presAssocID="{7B03B6C8-D71B-4FC0-BC1E-CC84E849C4FC}" presName="node" presStyleLbl="node1" presStyleIdx="5" presStyleCnt="6">
        <dgm:presLayoutVars>
          <dgm:bulletEnabled val="1"/>
        </dgm:presLayoutVars>
      </dgm:prSet>
      <dgm:spPr/>
    </dgm:pt>
  </dgm:ptLst>
  <dgm:cxnLst>
    <dgm:cxn modelId="{69CDB507-6456-4444-BBA3-B20B17DA66DA}" srcId="{2973B5E4-7BC8-499A-9052-4965795AC714}" destId="{BA63E068-C398-4F34-AB89-0D0F3DDD81A2}" srcOrd="1" destOrd="0" parTransId="{3FB1B034-34B9-4A44-B88B-90F1EAE87047}" sibTransId="{9E565E64-9910-45DB-B47D-99F515B50F24}"/>
    <dgm:cxn modelId="{17A75D08-FD06-4E0F-9863-ED164D160A2A}" srcId="{2973B5E4-7BC8-499A-9052-4965795AC714}" destId="{7B03B6C8-D71B-4FC0-BC1E-CC84E849C4FC}" srcOrd="5" destOrd="0" parTransId="{23C2A5A3-05DB-4BFA-93FF-E6D3124A6805}" sibTransId="{F81AE8C3-2DF4-419F-938F-16D1853DEE8E}"/>
    <dgm:cxn modelId="{606BA414-AB49-4E95-8734-F520664018C1}" type="presOf" srcId="{EEB5CC88-E68C-4A5A-9CEE-AA96BC20D21B}" destId="{EB445FE8-CDAD-424F-BF84-CBF20E3532E8}" srcOrd="0" destOrd="0" presId="urn:microsoft.com/office/officeart/2005/8/layout/default"/>
    <dgm:cxn modelId="{4FDB6A45-0EEF-4675-9FF5-48687C013769}" type="presOf" srcId="{6FCD4050-2CE7-43D1-B5A7-013C4AE95C34}" destId="{023340EB-96C9-460C-9233-7D4FF2CC4C59}" srcOrd="0" destOrd="0" presId="urn:microsoft.com/office/officeart/2005/8/layout/default"/>
    <dgm:cxn modelId="{A28D1373-B029-4A11-B66F-14E3E3394897}" type="presOf" srcId="{BA63E068-C398-4F34-AB89-0D0F3DDD81A2}" destId="{F4159DB5-4E57-465A-AB84-C5DB68071BF8}" srcOrd="0" destOrd="0" presId="urn:microsoft.com/office/officeart/2005/8/layout/default"/>
    <dgm:cxn modelId="{FD72F758-999C-4660-A68F-C0FCA34D79A5}" type="presOf" srcId="{2973B5E4-7BC8-499A-9052-4965795AC714}" destId="{6316D243-C7CA-440D-AF60-121CF4F15FE8}" srcOrd="0" destOrd="0" presId="urn:microsoft.com/office/officeart/2005/8/layout/default"/>
    <dgm:cxn modelId="{C685EE86-53CE-426C-BBF6-53D920460174}" srcId="{2973B5E4-7BC8-499A-9052-4965795AC714}" destId="{EEB5CC88-E68C-4A5A-9CEE-AA96BC20D21B}" srcOrd="4" destOrd="0" parTransId="{C9023882-1820-40AD-BFD0-FC9BA3FBDD2E}" sibTransId="{7F7F398E-A98B-4D49-860C-298C9513B498}"/>
    <dgm:cxn modelId="{46577EA0-1AA0-4238-9729-AA82B51FBA91}" srcId="{2973B5E4-7BC8-499A-9052-4965795AC714}" destId="{6FCD4050-2CE7-43D1-B5A7-013C4AE95C34}" srcOrd="2" destOrd="0" parTransId="{6C170601-C22F-4D3E-A5B1-FB9D37CC2604}" sibTransId="{D264831C-3803-420B-B5B7-58727B922A7D}"/>
    <dgm:cxn modelId="{F253DCB4-14DB-40D7-AF15-A325444D6816}" type="presOf" srcId="{255CA068-86AC-4B02-A775-59F9632D5341}" destId="{698243BE-B13D-446B-A053-496CA55B5AE3}" srcOrd="0" destOrd="0" presId="urn:microsoft.com/office/officeart/2005/8/layout/default"/>
    <dgm:cxn modelId="{64B1FCC2-39C6-44A8-9A59-9C1594353DD8}" srcId="{2973B5E4-7BC8-499A-9052-4965795AC714}" destId="{255CA068-86AC-4B02-A775-59F9632D5341}" srcOrd="3" destOrd="0" parTransId="{41B0E26F-B72F-4DD7-AB97-25BA3B30F3FF}" sibTransId="{224C8E54-C364-4020-A428-5631679ADE8A}"/>
    <dgm:cxn modelId="{DBF2DEC3-3AB7-4076-8F0E-A25D31141DF1}" srcId="{2973B5E4-7BC8-499A-9052-4965795AC714}" destId="{26DB1E17-EAF2-426A-ABC1-4CD3F6A26283}" srcOrd="0" destOrd="0" parTransId="{C4801E70-D118-45B7-9DA5-3A37F91E0C55}" sibTransId="{F60B9F34-1E3B-4B2F-9EE6-544CC13F1A3B}"/>
    <dgm:cxn modelId="{D50F7EC7-8E66-47D5-9822-4376B5C06AF9}" type="presOf" srcId="{26DB1E17-EAF2-426A-ABC1-4CD3F6A26283}" destId="{7057C10E-76C5-49E2-B0D9-2D288C7E74AF}" srcOrd="0" destOrd="0" presId="urn:microsoft.com/office/officeart/2005/8/layout/default"/>
    <dgm:cxn modelId="{CC83EFE3-AE9F-4208-8822-FAB1E2687D65}" type="presOf" srcId="{7B03B6C8-D71B-4FC0-BC1E-CC84E849C4FC}" destId="{5C035989-EFD4-4A34-B799-D1316124DA43}" srcOrd="0" destOrd="0" presId="urn:microsoft.com/office/officeart/2005/8/layout/default"/>
    <dgm:cxn modelId="{43195BFD-F73A-4DA0-8C51-DA2B81DE986F}" type="presParOf" srcId="{6316D243-C7CA-440D-AF60-121CF4F15FE8}" destId="{7057C10E-76C5-49E2-B0D9-2D288C7E74AF}" srcOrd="0" destOrd="0" presId="urn:microsoft.com/office/officeart/2005/8/layout/default"/>
    <dgm:cxn modelId="{E4966FD8-1B37-4446-8B93-DFA78A933C4B}" type="presParOf" srcId="{6316D243-C7CA-440D-AF60-121CF4F15FE8}" destId="{69C67FDF-B82E-4971-AADF-68AEC5E635CD}" srcOrd="1" destOrd="0" presId="urn:microsoft.com/office/officeart/2005/8/layout/default"/>
    <dgm:cxn modelId="{3A151E9C-EAA5-4D29-9694-64D40CF0B6A6}" type="presParOf" srcId="{6316D243-C7CA-440D-AF60-121CF4F15FE8}" destId="{F4159DB5-4E57-465A-AB84-C5DB68071BF8}" srcOrd="2" destOrd="0" presId="urn:microsoft.com/office/officeart/2005/8/layout/default"/>
    <dgm:cxn modelId="{35EDF610-4D49-4E89-88A5-9D8DBA09278A}" type="presParOf" srcId="{6316D243-C7CA-440D-AF60-121CF4F15FE8}" destId="{EFE4F183-0C89-46F5-ABF8-BD46F56FD184}" srcOrd="3" destOrd="0" presId="urn:microsoft.com/office/officeart/2005/8/layout/default"/>
    <dgm:cxn modelId="{174DDFC9-1193-46ED-9D83-BD92997A5233}" type="presParOf" srcId="{6316D243-C7CA-440D-AF60-121CF4F15FE8}" destId="{023340EB-96C9-460C-9233-7D4FF2CC4C59}" srcOrd="4" destOrd="0" presId="urn:microsoft.com/office/officeart/2005/8/layout/default"/>
    <dgm:cxn modelId="{37613C1F-1562-4BE5-805B-831859022878}" type="presParOf" srcId="{6316D243-C7CA-440D-AF60-121CF4F15FE8}" destId="{F96E65A2-E371-425C-BD4F-9D7C5100FD7D}" srcOrd="5" destOrd="0" presId="urn:microsoft.com/office/officeart/2005/8/layout/default"/>
    <dgm:cxn modelId="{9BCB3538-AF13-4D0A-89CC-C7373856254D}" type="presParOf" srcId="{6316D243-C7CA-440D-AF60-121CF4F15FE8}" destId="{698243BE-B13D-446B-A053-496CA55B5AE3}" srcOrd="6" destOrd="0" presId="urn:microsoft.com/office/officeart/2005/8/layout/default"/>
    <dgm:cxn modelId="{FAF31BEC-290E-4055-87CE-3A43BBBC6F3E}" type="presParOf" srcId="{6316D243-C7CA-440D-AF60-121CF4F15FE8}" destId="{18F3457C-25E6-44BF-B8BF-8491BDDCC31D}" srcOrd="7" destOrd="0" presId="urn:microsoft.com/office/officeart/2005/8/layout/default"/>
    <dgm:cxn modelId="{B5FA861E-0C32-48D6-9433-E3FE48F18BCB}" type="presParOf" srcId="{6316D243-C7CA-440D-AF60-121CF4F15FE8}" destId="{EB445FE8-CDAD-424F-BF84-CBF20E3532E8}" srcOrd="8" destOrd="0" presId="urn:microsoft.com/office/officeart/2005/8/layout/default"/>
    <dgm:cxn modelId="{638F64C7-168A-4BB6-8277-EAD69EA2AF2D}" type="presParOf" srcId="{6316D243-C7CA-440D-AF60-121CF4F15FE8}" destId="{3447BC37-1D3E-4EC1-99CB-4CA4B299DD7A}" srcOrd="9" destOrd="0" presId="urn:microsoft.com/office/officeart/2005/8/layout/default"/>
    <dgm:cxn modelId="{5616F2FE-3DEA-441C-BE64-51521C3E0B69}" type="presParOf" srcId="{6316D243-C7CA-440D-AF60-121CF4F15FE8}" destId="{5C035989-EFD4-4A34-B799-D1316124DA43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57C10E-76C5-49E2-B0D9-2D288C7E74AF}">
      <dsp:nvSpPr>
        <dsp:cNvPr id="0" name=""/>
        <dsp:cNvSpPr/>
      </dsp:nvSpPr>
      <dsp:spPr>
        <a:xfrm>
          <a:off x="206328" y="148"/>
          <a:ext cx="2051759" cy="12310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Catholic Charities</a:t>
          </a:r>
        </a:p>
      </dsp:txBody>
      <dsp:txXfrm>
        <a:off x="206328" y="148"/>
        <a:ext cx="2051759" cy="1231055"/>
      </dsp:txXfrm>
    </dsp:sp>
    <dsp:sp modelId="{F4159DB5-4E57-465A-AB84-C5DB68071BF8}">
      <dsp:nvSpPr>
        <dsp:cNvPr id="0" name=""/>
        <dsp:cNvSpPr/>
      </dsp:nvSpPr>
      <dsp:spPr>
        <a:xfrm>
          <a:off x="2463263" y="148"/>
          <a:ext cx="2051759" cy="12310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St. Charles Social Concerns</a:t>
          </a:r>
        </a:p>
      </dsp:txBody>
      <dsp:txXfrm>
        <a:off x="2463263" y="148"/>
        <a:ext cx="2051759" cy="1231055"/>
      </dsp:txXfrm>
    </dsp:sp>
    <dsp:sp modelId="{023340EB-96C9-460C-9233-7D4FF2CC4C59}">
      <dsp:nvSpPr>
        <dsp:cNvPr id="0" name=""/>
        <dsp:cNvSpPr/>
      </dsp:nvSpPr>
      <dsp:spPr>
        <a:xfrm>
          <a:off x="206328" y="1436379"/>
          <a:ext cx="2051759" cy="12310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DCFS</a:t>
          </a:r>
        </a:p>
      </dsp:txBody>
      <dsp:txXfrm>
        <a:off x="206328" y="1436379"/>
        <a:ext cx="2051759" cy="1231055"/>
      </dsp:txXfrm>
    </dsp:sp>
    <dsp:sp modelId="{698243BE-B13D-446B-A053-496CA55B5AE3}">
      <dsp:nvSpPr>
        <dsp:cNvPr id="0" name=""/>
        <dsp:cNvSpPr/>
      </dsp:nvSpPr>
      <dsp:spPr>
        <a:xfrm>
          <a:off x="2463263" y="1436379"/>
          <a:ext cx="2051759" cy="12310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A Safe Space</a:t>
          </a:r>
        </a:p>
      </dsp:txBody>
      <dsp:txXfrm>
        <a:off x="2463263" y="1436379"/>
        <a:ext cx="2051759" cy="1231055"/>
      </dsp:txXfrm>
    </dsp:sp>
    <dsp:sp modelId="{EB445FE8-CDAD-424F-BF84-CBF20E3532E8}">
      <dsp:nvSpPr>
        <dsp:cNvPr id="0" name=""/>
        <dsp:cNvSpPr/>
      </dsp:nvSpPr>
      <dsp:spPr>
        <a:xfrm>
          <a:off x="206328" y="2872611"/>
          <a:ext cx="2051759" cy="12310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Second Harvest Food Bank</a:t>
          </a:r>
        </a:p>
      </dsp:txBody>
      <dsp:txXfrm>
        <a:off x="206328" y="2872611"/>
        <a:ext cx="2051759" cy="1231055"/>
      </dsp:txXfrm>
    </dsp:sp>
    <dsp:sp modelId="{5C035989-EFD4-4A34-B799-D1316124DA43}">
      <dsp:nvSpPr>
        <dsp:cNvPr id="0" name=""/>
        <dsp:cNvSpPr/>
      </dsp:nvSpPr>
      <dsp:spPr>
        <a:xfrm>
          <a:off x="2463263" y="2872611"/>
          <a:ext cx="2051759" cy="12310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Corporate Partnerships </a:t>
          </a:r>
        </a:p>
      </dsp:txBody>
      <dsp:txXfrm>
        <a:off x="2463263" y="2872611"/>
        <a:ext cx="2051759" cy="12310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1081" y="1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449BDF20-1B5C-4C61-BB35-4EFB5F267D7E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0406" y="4473813"/>
            <a:ext cx="5609588" cy="3660537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0312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1081" y="8830312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D88AFCCA-F17F-4810-A2BA-68116323F8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2160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8AFCCA-F17F-4810-A2BA-68116323F8A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570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8AFCCA-F17F-4810-A2BA-68116323F8A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0965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8AFCCA-F17F-4810-A2BA-68116323F8A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1909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8AFCCA-F17F-4810-A2BA-68116323F8A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0621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8AFCCA-F17F-4810-A2BA-68116323F8A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7795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8AFCCA-F17F-4810-A2BA-68116323F8A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4632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8AFCCA-F17F-4810-A2BA-68116323F8A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9050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8AFCCA-F17F-4810-A2BA-68116323F8A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0340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8AFCCA-F17F-4810-A2BA-68116323F8A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7272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8AFCCA-F17F-4810-A2BA-68116323F8A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279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9507AD-4E33-ED4A-B754-AA1CC18BD0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A74EFC-5757-3A4F-88B1-C8AAF84FDE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7B2FB4-C587-7B47-A90B-4D50F41EF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364A8-19E4-0946-B4E0-BDA87BAA055F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5028B8-D184-7741-AE2B-7388A559C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23F065-BEA9-3949-8929-51F0595E1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1498A-7E88-514F-8678-EE48563B1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788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2B1C60-BA1B-D540-96C6-2F6BCC9D4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39BFF0-D770-8147-8B20-71C4F00A29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15F15-24BE-3744-BAE2-C16169098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364A8-19E4-0946-B4E0-BDA87BAA055F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10A979-58A1-7243-96FF-B6A6545403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25D8EF-A92E-224C-9D1E-922BA8FDA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1498A-7E88-514F-8678-EE48563B1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647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87CBA4-727E-8F4A-AA9B-88B885A64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139606-6CB2-484B-8153-E388089515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4CB274-59B9-7146-A0F8-76D7A17EC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364A8-19E4-0946-B4E0-BDA87BAA055F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ED3307-C3B2-F041-8A06-2CA147D1F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FF40EC-C901-6E4E-BC98-690BDF573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1498A-7E88-514F-8678-EE48563B1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878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08F74-244E-264B-8AEC-0F236DD4EE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9EDAD7-7E6E-2942-8AF7-C12E93963B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317B70-B446-8F42-81DA-C3737B6530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6F26C3-666F-754E-B953-681147167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364A8-19E4-0946-B4E0-BDA87BAA055F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9F4C64-F85D-864C-AEB6-4236AB048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C3DB6F-3466-A34B-8294-BA75847E6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1498A-7E88-514F-8678-EE48563B1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386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C69F5D-D002-3543-BCB9-1D114C554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D2544B-7747-764F-A6A7-D1EE6EFAB4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F84456-E240-3646-9138-FE74BC9789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1917AB6-EDCA-B14C-A97F-437F0005F7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13047E-86FA-DF40-9556-683B50A061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680E37-F4B4-9344-ACDA-2C9569117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364A8-19E4-0946-B4E0-BDA87BAA055F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3E3ECEB-4F8E-7344-B5CF-CBAFACC64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E97C2E-F7B7-8543-9387-80236F5E9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1498A-7E88-514F-8678-EE48563B1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527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7F178-5140-054D-97A1-A0F845F90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3668DF-4BC3-1C47-BFC8-9AB14D25B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364A8-19E4-0946-B4E0-BDA87BAA055F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2D3769-6E41-814B-B27D-A1EAD2864D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1B91E2-DFEC-4B4A-998E-F7A684D36D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1498A-7E88-514F-8678-EE48563B1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358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A69305D-A56C-3747-913E-40FDF53DE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364A8-19E4-0946-B4E0-BDA87BAA055F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4218FB-E345-254A-B737-32737AA78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1CBC08-0F13-534B-BC64-2DEA90342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1498A-7E88-514F-8678-EE48563B1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435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5E1530-DB64-F244-B171-9A54434E2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614812-7F6C-6246-8D09-BCFCD8FDE9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24FC99-A964-5541-80B3-2A6AF3568F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B82E37-63A9-4F45-A8F2-700F10977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364A8-19E4-0946-B4E0-BDA87BAA055F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312552-F43D-DA44-8CD6-2400FB391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BB37E0-4520-2548-A8A3-3D0DA920A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1498A-7E88-514F-8678-EE48563B1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015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1B771-D602-644B-A879-94263B64A7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53302-2AF0-4C45-AB0D-AF5F3E1B34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02901E-85D9-8044-86E0-F16E5710ED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663DF3-8DB8-9A45-95DA-9EAB6B544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364A8-19E4-0946-B4E0-BDA87BAA055F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CC105A-3AE1-6F4B-8A60-4497FDDD8F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64570D-1425-CB4B-92CC-651BDC4D7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1498A-7E88-514F-8678-EE48563B1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942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C6B4AA-96E7-144C-953D-A6FE0B4A5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55AD00-8990-2F49-BC12-783E8BC7B0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32ED6C-5009-3F45-B0F5-05AD06D5C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364A8-19E4-0946-B4E0-BDA87BAA055F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83E34A-C8AD-9C49-A355-D5E18D154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7D2975-1AE6-8B4C-BCCB-8ACCF9C79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1498A-7E88-514F-8678-EE48563B1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983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A7EB006-C777-0A4D-A640-E31C564223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9D8478-EAD8-EF4F-96D8-46085E5A4F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49DF45-4962-9449-9BF0-AA00C8556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364A8-19E4-0946-B4E0-BDA87BAA055F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D22133-297E-9940-83A8-4C7AF8F74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38821A-4739-DC43-9E5C-0A1FE7DEC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1498A-7E88-514F-8678-EE48563B1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66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89C9E5-306C-E044-83EF-99B07926A4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A5E5B9-9EC0-2D44-9088-F6CD62B3EB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18E785-BC34-AE4B-BB31-529147D9EE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364A8-19E4-0946-B4E0-BDA87BAA055F}" type="datetimeFigureOut">
              <a:rPr lang="en-US" smtClean="0"/>
              <a:t>8/3/2026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245959-0C00-F840-8479-5C12A2592A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543340-3127-E74D-B3AF-58FDC822C5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1498A-7E88-514F-8678-EE48563B1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277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foto.wuestenigel.com/us-dollar-held-by-a-rope/" TargetMode="Externa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2.png"/><Relationship Id="rId7" Type="http://schemas.openxmlformats.org/officeDocument/2006/relationships/image" Target="cid:image002.jpg@01DCC029.CA582A40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cid:image004.jpg@01DCC029.CA582A40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2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cid:image003.jpg@01DCEEA3.DBD23A60" TargetMode="Externa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9.jpeg"/><Relationship Id="rId4" Type="http://schemas.openxmlformats.org/officeDocument/2006/relationships/image" Target="../media/image23.emf"/><Relationship Id="rId9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7" Type="http://schemas.openxmlformats.org/officeDocument/2006/relationships/image" Target="../media/image35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4.jpg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png"/><Relationship Id="rId7" Type="http://schemas.openxmlformats.org/officeDocument/2006/relationships/diagramLayout" Target="../diagrams/layout1.xml"/><Relationship Id="rId12" Type="http://schemas.openxmlformats.org/officeDocument/2006/relationships/image" Target="../media/image3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11" Type="http://schemas.openxmlformats.org/officeDocument/2006/relationships/image" Target="../media/image37.jpeg"/><Relationship Id="rId5" Type="http://schemas.openxmlformats.org/officeDocument/2006/relationships/hyperlink" Target="https://famvin.org/en/2017/10/28/one-person-collaborative-effort/" TargetMode="External"/><Relationship Id="rId10" Type="http://schemas.microsoft.com/office/2007/relationships/diagramDrawing" Target="../diagrams/drawing1.xml"/><Relationship Id="rId4" Type="http://schemas.openxmlformats.org/officeDocument/2006/relationships/image" Target="../media/image36.jpg"/><Relationship Id="rId9" Type="http://schemas.openxmlformats.org/officeDocument/2006/relationships/diagramColors" Target="../diagrams/colors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able, sitting, chair, wooden&#10;&#10;Description automatically generated">
            <a:extLst>
              <a:ext uri="{FF2B5EF4-FFF2-40B4-BE49-F238E27FC236}">
                <a16:creationId xmlns:a16="http://schemas.microsoft.com/office/drawing/2014/main" id="{F6749EF7-F5D1-3349-968A-2C41763345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6EE9E7-4611-494E-A38A-DA59A6737E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8055" y="2792801"/>
            <a:ext cx="6184392" cy="879475"/>
          </a:xfrm>
        </p:spPr>
        <p:txBody>
          <a:bodyPr>
            <a:normAutofit fontScale="90000"/>
          </a:bodyPr>
          <a:lstStyle/>
          <a:p>
            <a:r>
              <a:rPr lang="en-US" b="1">
                <a:solidFill>
                  <a:schemeClr val="bg1"/>
                </a:solidFill>
              </a:rPr>
              <a:t>St. Charles Parish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39A8A0-9B90-C640-B10B-F9B5A76928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2103" y="3960420"/>
            <a:ext cx="5416296" cy="282293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ts val="0"/>
              </a:spcBef>
            </a:pPr>
            <a:r>
              <a:rPr lang="en-US" dirty="0">
                <a:solidFill>
                  <a:schemeClr val="bg1"/>
                </a:solidFill>
              </a:rPr>
              <a:t>Department of Community Services</a:t>
            </a:r>
          </a:p>
          <a:p>
            <a:pPr>
              <a:spcBef>
                <a:spcPts val="0"/>
              </a:spcBef>
            </a:pPr>
            <a:r>
              <a:rPr lang="en-US" sz="2800" dirty="0">
                <a:solidFill>
                  <a:schemeClr val="bg1"/>
                </a:solidFill>
              </a:rPr>
              <a:t>August 10, 2026</a:t>
            </a:r>
            <a:endParaRPr lang="en-US" sz="2800" dirty="0">
              <a:solidFill>
                <a:schemeClr val="bg1"/>
              </a:solidFill>
              <a:cs typeface="Calibri"/>
            </a:endParaRPr>
          </a:p>
          <a:p>
            <a:pPr>
              <a:spcBef>
                <a:spcPts val="0"/>
              </a:spcBef>
            </a:pPr>
            <a:endParaRPr lang="en-US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n-US" dirty="0">
                <a:solidFill>
                  <a:schemeClr val="bg1"/>
                </a:solidFill>
              </a:rPr>
              <a:t>Joan Diaz, MPA </a:t>
            </a:r>
            <a:endParaRPr lang="en-US" dirty="0"/>
          </a:p>
          <a:p>
            <a:pPr>
              <a:spcBef>
                <a:spcPts val="0"/>
              </a:spcBef>
            </a:pPr>
            <a:r>
              <a:rPr lang="en-US" dirty="0">
                <a:solidFill>
                  <a:schemeClr val="bg1"/>
                </a:solidFill>
                <a:cs typeface="Calibri"/>
              </a:rPr>
              <a:t>Director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55639D9-E475-407F-8D83-18AAC982FC7B}"/>
              </a:ext>
            </a:extLst>
          </p:cNvPr>
          <p:cNvCxnSpPr>
            <a:cxnSpLocks/>
          </p:cNvCxnSpPr>
          <p:nvPr/>
        </p:nvCxnSpPr>
        <p:spPr>
          <a:xfrm>
            <a:off x="1359724" y="3773906"/>
            <a:ext cx="4281054" cy="0"/>
          </a:xfrm>
          <a:prstGeom prst="line">
            <a:avLst/>
          </a:prstGeom>
          <a:ln>
            <a:solidFill>
              <a:srgbClr val="00966C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34421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table&#10;&#10;Description automatically generated">
            <a:extLst>
              <a:ext uri="{FF2B5EF4-FFF2-40B4-BE49-F238E27FC236}">
                <a16:creationId xmlns:a16="http://schemas.microsoft.com/office/drawing/2014/main" id="{8B528F96-4FBC-D14D-9DBF-E8D5847816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-126623"/>
            <a:ext cx="12280604" cy="6911162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FD713B7-12FE-E44A-B032-E724AB043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45" y="73461"/>
            <a:ext cx="10515600" cy="1325563"/>
          </a:xfrm>
        </p:spPr>
        <p:txBody>
          <a:bodyPr/>
          <a:lstStyle/>
          <a:p>
            <a:r>
              <a:rPr lang="en-US" b="1" dirty="0">
                <a:cs typeface="Calibri Light"/>
              </a:rPr>
              <a:t>Department Mission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FEAD236-CA9D-4744-B0D5-CA5D71E977A1}"/>
              </a:ext>
            </a:extLst>
          </p:cNvPr>
          <p:cNvCxnSpPr>
            <a:cxnSpLocks/>
          </p:cNvCxnSpPr>
          <p:nvPr/>
        </p:nvCxnSpPr>
        <p:spPr>
          <a:xfrm>
            <a:off x="217524" y="1113318"/>
            <a:ext cx="6417535" cy="0"/>
          </a:xfrm>
          <a:prstGeom prst="line">
            <a:avLst/>
          </a:prstGeom>
          <a:ln>
            <a:solidFill>
              <a:srgbClr val="00966C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467CA5E6-8D26-1DC1-C10D-2D2F7DDF34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4908" y="73461"/>
            <a:ext cx="2357500" cy="134175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DF7B39-E34F-F5F1-9E9D-945724BFC5B9}"/>
              </a:ext>
            </a:extLst>
          </p:cNvPr>
          <p:cNvSpPr txBox="1"/>
          <p:nvPr/>
        </p:nvSpPr>
        <p:spPr>
          <a:xfrm>
            <a:off x="365759" y="1600200"/>
            <a:ext cx="927201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Safety Net for individuals and families through the provision of a comprehensive array of services and supports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Work in collaboration with community partners to respond to the needs of low-income individuals and families in crisis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Programs for youth at risk in targeted communities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Assistance with Homeowner occupied housing repairs</a:t>
            </a:r>
          </a:p>
        </p:txBody>
      </p:sp>
    </p:spTree>
    <p:extLst>
      <p:ext uri="{BB962C8B-B14F-4D97-AF65-F5344CB8AC3E}">
        <p14:creationId xmlns:p14="http://schemas.microsoft.com/office/powerpoint/2010/main" val="2277385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table&#10;&#10;Description automatically generated">
            <a:extLst>
              <a:ext uri="{FF2B5EF4-FFF2-40B4-BE49-F238E27FC236}">
                <a16:creationId xmlns:a16="http://schemas.microsoft.com/office/drawing/2014/main" id="{8B528F96-4FBC-D14D-9DBF-E8D5847816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419514" y="-264320"/>
            <a:ext cx="12655816" cy="712232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FD713B7-12FE-E44A-B032-E724AB043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45" y="73461"/>
            <a:ext cx="10515600" cy="1325563"/>
          </a:xfrm>
        </p:spPr>
        <p:txBody>
          <a:bodyPr/>
          <a:lstStyle/>
          <a:p>
            <a:r>
              <a:rPr lang="en-US" b="1" dirty="0">
                <a:cs typeface="Calibri Light"/>
              </a:rPr>
              <a:t>Program Areas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FEAD236-CA9D-4744-B0D5-CA5D71E977A1}"/>
              </a:ext>
            </a:extLst>
          </p:cNvPr>
          <p:cNvCxnSpPr>
            <a:cxnSpLocks/>
          </p:cNvCxnSpPr>
          <p:nvPr/>
        </p:nvCxnSpPr>
        <p:spPr>
          <a:xfrm flipV="1">
            <a:off x="217524" y="1086510"/>
            <a:ext cx="9644231" cy="26808"/>
          </a:xfrm>
          <a:prstGeom prst="line">
            <a:avLst/>
          </a:prstGeom>
          <a:ln>
            <a:solidFill>
              <a:srgbClr val="00966C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0E95F3DF-E13A-9AD5-1CC5-FFD07E611D02}"/>
              </a:ext>
            </a:extLst>
          </p:cNvPr>
          <p:cNvSpPr txBox="1"/>
          <p:nvPr/>
        </p:nvSpPr>
        <p:spPr>
          <a:xfrm>
            <a:off x="350225" y="1569657"/>
            <a:ext cx="748254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Emergency Assistance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3200" dirty="0"/>
              <a:t>Utilities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3200" dirty="0"/>
              <a:t>Rent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3200" dirty="0"/>
              <a:t>Food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3200" dirty="0"/>
              <a:t>Shelter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200" dirty="0"/>
              <a:t>Year-round community-based programs for youth at risk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200" dirty="0"/>
              <a:t>Summer Food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200" dirty="0"/>
              <a:t>Homeowner occupied home repairs</a:t>
            </a:r>
          </a:p>
        </p:txBody>
      </p:sp>
      <p:pic>
        <p:nvPicPr>
          <p:cNvPr id="9" name="Picture 8" descr="A close-up of money and a graph&#10;&#10;AI-generated content may be incorrect.">
            <a:extLst>
              <a:ext uri="{FF2B5EF4-FFF2-40B4-BE49-F238E27FC236}">
                <a16:creationId xmlns:a16="http://schemas.microsoft.com/office/drawing/2014/main" id="{6917C6CD-5070-941B-C48A-C436CA9133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583511" y="1193742"/>
            <a:ext cx="3911910" cy="2784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9306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table&#10;&#10;Description automatically generated">
            <a:extLst>
              <a:ext uri="{FF2B5EF4-FFF2-40B4-BE49-F238E27FC236}">
                <a16:creationId xmlns:a16="http://schemas.microsoft.com/office/drawing/2014/main" id="{8B528F96-4FBC-D14D-9DBF-E8D5847816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44302" y="-26581"/>
            <a:ext cx="12280604" cy="6911162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FD713B7-12FE-E44A-B032-E724AB043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45" y="73461"/>
            <a:ext cx="10515600" cy="1325563"/>
          </a:xfrm>
        </p:spPr>
        <p:txBody>
          <a:bodyPr/>
          <a:lstStyle/>
          <a:p>
            <a:r>
              <a:rPr lang="en-US" b="1" dirty="0">
                <a:cs typeface="Calibri Light"/>
              </a:rPr>
              <a:t>Emergency Assistance:  2025 LIHEAP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FEAD236-CA9D-4744-B0D5-CA5D71E977A1}"/>
              </a:ext>
            </a:extLst>
          </p:cNvPr>
          <p:cNvCxnSpPr>
            <a:cxnSpLocks/>
          </p:cNvCxnSpPr>
          <p:nvPr/>
        </p:nvCxnSpPr>
        <p:spPr>
          <a:xfrm flipV="1">
            <a:off x="217524" y="1086510"/>
            <a:ext cx="9644231" cy="26808"/>
          </a:xfrm>
          <a:prstGeom prst="line">
            <a:avLst/>
          </a:prstGeom>
          <a:ln>
            <a:solidFill>
              <a:srgbClr val="00966C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573E933-6381-6684-C0D0-69A1133612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6560466"/>
              </p:ext>
            </p:extLst>
          </p:nvPr>
        </p:nvGraphicFramePr>
        <p:xfrm>
          <a:off x="394505" y="1539499"/>
          <a:ext cx="9142786" cy="2949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99433">
                  <a:extLst>
                    <a:ext uri="{9D8B030D-6E8A-4147-A177-3AD203B41FA5}">
                      <a16:colId xmlns:a16="http://schemas.microsoft.com/office/drawing/2014/main" val="1553137786"/>
                    </a:ext>
                  </a:extLst>
                </a:gridCol>
                <a:gridCol w="2495326">
                  <a:extLst>
                    <a:ext uri="{9D8B030D-6E8A-4147-A177-3AD203B41FA5}">
                      <a16:colId xmlns:a16="http://schemas.microsoft.com/office/drawing/2014/main" val="2120456455"/>
                    </a:ext>
                  </a:extLst>
                </a:gridCol>
                <a:gridCol w="2148027">
                  <a:extLst>
                    <a:ext uri="{9D8B030D-6E8A-4147-A177-3AD203B41FA5}">
                      <a16:colId xmlns:a16="http://schemas.microsoft.com/office/drawing/2014/main" val="3516751669"/>
                    </a:ext>
                  </a:extLst>
                </a:gridCol>
              </a:tblGrid>
              <a:tr h="737324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Program</a:t>
                      </a:r>
                    </a:p>
                  </a:txBody>
                  <a:tcPr anchor="ctr">
                    <a:solidFill>
                      <a:srgbClr val="007E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Number Served</a:t>
                      </a:r>
                    </a:p>
                  </a:txBody>
                  <a:tcPr anchor="ctr">
                    <a:solidFill>
                      <a:srgbClr val="007E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Amount </a:t>
                      </a:r>
                    </a:p>
                  </a:txBody>
                  <a:tcPr anchor="ctr">
                    <a:solidFill>
                      <a:srgbClr val="007E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5666094"/>
                  </a:ext>
                </a:extLst>
              </a:tr>
              <a:tr h="737324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Seasonal Support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629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$300,050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6815023"/>
                  </a:ext>
                </a:extLst>
              </a:tr>
              <a:tr h="737324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Crisis-Disconnect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103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$35,410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1302456"/>
                  </a:ext>
                </a:extLst>
              </a:tr>
              <a:tr h="73732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Total Served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732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8303899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CE414C74-B2DE-8D39-6CA7-B6C4459768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1666" y="4488795"/>
            <a:ext cx="3296992" cy="1731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245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table&#10;&#10;Description automatically generated">
            <a:extLst>
              <a:ext uri="{FF2B5EF4-FFF2-40B4-BE49-F238E27FC236}">
                <a16:creationId xmlns:a16="http://schemas.microsoft.com/office/drawing/2014/main" id="{8B528F96-4FBC-D14D-9DBF-E8D5847816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446000" cy="7004242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FD713B7-12FE-E44A-B032-E724AB043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45" y="73461"/>
            <a:ext cx="10515600" cy="1325563"/>
          </a:xfrm>
        </p:spPr>
        <p:txBody>
          <a:bodyPr/>
          <a:lstStyle/>
          <a:p>
            <a:r>
              <a:rPr lang="en-US" b="1" dirty="0">
                <a:cs typeface="Calibri Light"/>
              </a:rPr>
              <a:t>Emergency Assistance:  CSBG/Local/HUD</a:t>
            </a:r>
            <a:endParaRPr lang="en-US" dirty="0">
              <a:cs typeface="Calibri Light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FEAD236-CA9D-4744-B0D5-CA5D71E977A1}"/>
              </a:ext>
            </a:extLst>
          </p:cNvPr>
          <p:cNvCxnSpPr>
            <a:cxnSpLocks/>
          </p:cNvCxnSpPr>
          <p:nvPr/>
        </p:nvCxnSpPr>
        <p:spPr>
          <a:xfrm flipV="1">
            <a:off x="217524" y="1086510"/>
            <a:ext cx="9644231" cy="26808"/>
          </a:xfrm>
          <a:prstGeom prst="line">
            <a:avLst/>
          </a:prstGeom>
          <a:ln>
            <a:solidFill>
              <a:srgbClr val="00966C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BF5E6B6-3670-BFFF-F920-BC3E486C3B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5942922"/>
              </p:ext>
            </p:extLst>
          </p:nvPr>
        </p:nvGraphicFramePr>
        <p:xfrm>
          <a:off x="217524" y="1720062"/>
          <a:ext cx="8611516" cy="341787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594598">
                  <a:extLst>
                    <a:ext uri="{9D8B030D-6E8A-4147-A177-3AD203B41FA5}">
                      <a16:colId xmlns:a16="http://schemas.microsoft.com/office/drawing/2014/main" val="1304900682"/>
                    </a:ext>
                  </a:extLst>
                </a:gridCol>
                <a:gridCol w="2037810">
                  <a:extLst>
                    <a:ext uri="{9D8B030D-6E8A-4147-A177-3AD203B41FA5}">
                      <a16:colId xmlns:a16="http://schemas.microsoft.com/office/drawing/2014/main" val="3986891474"/>
                    </a:ext>
                  </a:extLst>
                </a:gridCol>
                <a:gridCol w="1979108">
                  <a:extLst>
                    <a:ext uri="{9D8B030D-6E8A-4147-A177-3AD203B41FA5}">
                      <a16:colId xmlns:a16="http://schemas.microsoft.com/office/drawing/2014/main" val="3865487133"/>
                    </a:ext>
                  </a:extLst>
                </a:gridCol>
              </a:tblGrid>
              <a:tr h="503792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Program</a:t>
                      </a:r>
                      <a:endParaRPr lang="en-US" b="1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476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E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Number Served</a:t>
                      </a:r>
                      <a:endParaRPr lang="en-US" b="1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476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E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Amount</a:t>
                      </a:r>
                      <a:endParaRPr lang="en-US" b="1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476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E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4301555"/>
                  </a:ext>
                </a:extLst>
              </a:tr>
              <a:tr h="634082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b="1" dirty="0">
                          <a:effectLst/>
                          <a:latin typeface="Calibri"/>
                        </a:rPr>
                        <a:t>CSBG: </a:t>
                      </a:r>
                      <a:r>
                        <a:rPr lang="en-US" sz="2400" dirty="0">
                          <a:effectLst/>
                          <a:latin typeface="Calibri"/>
                        </a:rPr>
                        <a:t>Utilities and Rent</a:t>
                      </a:r>
                      <a:endParaRPr lang="en-US" dirty="0"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476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dirty="0">
                          <a:effectLst/>
                          <a:latin typeface="Calibri"/>
                        </a:rPr>
                        <a:t>30</a:t>
                      </a:r>
                      <a:endParaRPr lang="en-US" dirty="0"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476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dirty="0">
                          <a:effectLst/>
                          <a:latin typeface="Calibri"/>
                        </a:rPr>
                        <a:t>7,966</a:t>
                      </a:r>
                      <a:endParaRPr lang="en-US" dirty="0"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476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83091"/>
                  </a:ext>
                </a:extLst>
              </a:tr>
              <a:tr h="634082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b="1" dirty="0">
                          <a:effectLst/>
                          <a:latin typeface="Calibri"/>
                        </a:rPr>
                        <a:t>Local: </a:t>
                      </a:r>
                      <a:r>
                        <a:rPr lang="en-US" sz="2400" dirty="0">
                          <a:effectLst/>
                          <a:latin typeface="Calibri"/>
                        </a:rPr>
                        <a:t>Utilities, Rent, Medical, Shelter</a:t>
                      </a:r>
                      <a:endParaRPr lang="en-US" dirty="0"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dirty="0">
                          <a:effectLst/>
                          <a:latin typeface="Calibri"/>
                        </a:rPr>
                        <a:t>166</a:t>
                      </a:r>
                      <a:endParaRPr lang="en-US" dirty="0"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dirty="0">
                          <a:effectLst/>
                          <a:latin typeface="Calibri"/>
                        </a:rPr>
                        <a:t>$54,356</a:t>
                      </a:r>
                      <a:endParaRPr lang="en-US" dirty="0"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9076748"/>
                  </a:ext>
                </a:extLst>
              </a:tr>
              <a:tr h="634082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b="1" dirty="0">
                          <a:effectLst/>
                          <a:latin typeface="Calibri"/>
                        </a:rPr>
                        <a:t>HUD:  </a:t>
                      </a:r>
                      <a:r>
                        <a:rPr lang="en-US" sz="2400" dirty="0">
                          <a:effectLst/>
                          <a:latin typeface="Calibri"/>
                        </a:rPr>
                        <a:t>Tenant-Based Rental Assistance</a:t>
                      </a:r>
                      <a:endParaRPr lang="en-US" dirty="0"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dirty="0">
                          <a:effectLst/>
                          <a:latin typeface="Calibri"/>
                        </a:rPr>
                        <a:t>86</a:t>
                      </a:r>
                      <a:endParaRPr lang="en-US" dirty="0"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dirty="0">
                          <a:effectLst/>
                          <a:latin typeface="Calibri"/>
                        </a:rPr>
                        <a:t>$81,125</a:t>
                      </a:r>
                      <a:endParaRPr lang="en-US" dirty="0"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6454118"/>
                  </a:ext>
                </a:extLst>
              </a:tr>
              <a:tr h="634082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b="1" dirty="0">
                          <a:effectLst/>
                          <a:latin typeface="Calibri"/>
                        </a:rPr>
                        <a:t>Atmos:</a:t>
                      </a:r>
                      <a:r>
                        <a:rPr lang="en-US" sz="2400" dirty="0">
                          <a:effectLst/>
                          <a:latin typeface="Calibri"/>
                        </a:rPr>
                        <a:t> Share the Warmth</a:t>
                      </a:r>
                      <a:endParaRPr lang="en-US" dirty="0"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dirty="0">
                          <a:effectLst/>
                          <a:latin typeface="Calibri"/>
                        </a:rPr>
                        <a:t>21</a:t>
                      </a:r>
                      <a:endParaRPr lang="en-US" dirty="0"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dirty="0">
                          <a:effectLst/>
                          <a:latin typeface="Calibri"/>
                        </a:rPr>
                        <a:t>$7,908</a:t>
                      </a:r>
                      <a:endParaRPr lang="en-US" dirty="0"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5523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14605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table&#10;&#10;Description automatically generated">
            <a:extLst>
              <a:ext uri="{FF2B5EF4-FFF2-40B4-BE49-F238E27FC236}">
                <a16:creationId xmlns:a16="http://schemas.microsoft.com/office/drawing/2014/main" id="{8B528F96-4FBC-D14D-9DBF-E8D5847816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61298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FD713B7-12FE-E44A-B032-E724AB043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45" y="73461"/>
            <a:ext cx="10515600" cy="1325563"/>
          </a:xfrm>
        </p:spPr>
        <p:txBody>
          <a:bodyPr/>
          <a:lstStyle/>
          <a:p>
            <a:r>
              <a:rPr lang="en-US" b="1" dirty="0">
                <a:cs typeface="Calibri Light"/>
              </a:rPr>
              <a:t>Emergency Food Assistance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FEAD236-CA9D-4744-B0D5-CA5D71E977A1}"/>
              </a:ext>
            </a:extLst>
          </p:cNvPr>
          <p:cNvCxnSpPr>
            <a:cxnSpLocks/>
          </p:cNvCxnSpPr>
          <p:nvPr/>
        </p:nvCxnSpPr>
        <p:spPr>
          <a:xfrm flipV="1">
            <a:off x="217524" y="1042416"/>
            <a:ext cx="6640476" cy="70902"/>
          </a:xfrm>
          <a:prstGeom prst="line">
            <a:avLst/>
          </a:prstGeom>
          <a:ln>
            <a:solidFill>
              <a:srgbClr val="00966C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1B3123E-0A1F-DD3D-54E4-2C8476B969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233313"/>
              </p:ext>
            </p:extLst>
          </p:nvPr>
        </p:nvGraphicFramePr>
        <p:xfrm>
          <a:off x="217524" y="1399024"/>
          <a:ext cx="8215276" cy="259257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271077">
                  <a:extLst>
                    <a:ext uri="{9D8B030D-6E8A-4147-A177-3AD203B41FA5}">
                      <a16:colId xmlns:a16="http://schemas.microsoft.com/office/drawing/2014/main" val="1304900682"/>
                    </a:ext>
                  </a:extLst>
                </a:gridCol>
                <a:gridCol w="2944199">
                  <a:extLst>
                    <a:ext uri="{9D8B030D-6E8A-4147-A177-3AD203B41FA5}">
                      <a16:colId xmlns:a16="http://schemas.microsoft.com/office/drawing/2014/main" val="3986891474"/>
                    </a:ext>
                  </a:extLst>
                </a:gridCol>
              </a:tblGrid>
              <a:tr h="358405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Program</a:t>
                      </a:r>
                      <a:endParaRPr lang="en-US" b="1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476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E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Number Served</a:t>
                      </a:r>
                      <a:endParaRPr lang="en-US" b="1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476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E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4301555"/>
                  </a:ext>
                </a:extLst>
              </a:tr>
              <a:tr h="556703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b="1" dirty="0">
                          <a:effectLst/>
                          <a:latin typeface="Calibri"/>
                        </a:rPr>
                        <a:t>Second Harvest Food Bank</a:t>
                      </a:r>
                      <a:endParaRPr lang="en-US" dirty="0"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476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dirty="0">
                          <a:effectLst/>
                          <a:latin typeface="Calibri"/>
                        </a:rPr>
                        <a:t>734 bags of food</a:t>
                      </a:r>
                      <a:endParaRPr lang="en-US" dirty="0"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476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83091"/>
                  </a:ext>
                </a:extLst>
              </a:tr>
              <a:tr h="556703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b="1" dirty="0">
                          <a:effectLst/>
                          <a:latin typeface="Calibri"/>
                        </a:rPr>
                        <a:t>Thanksgiving Baskets</a:t>
                      </a:r>
                      <a:endParaRPr lang="en-US" dirty="0"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dirty="0">
                          <a:effectLst/>
                          <a:latin typeface="Calibri"/>
                        </a:rPr>
                        <a:t>375 baskets</a:t>
                      </a:r>
                      <a:endParaRPr lang="en-US" dirty="0"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9076748"/>
                  </a:ext>
                </a:extLst>
              </a:tr>
              <a:tr h="556703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b="1" dirty="0">
                          <a:effectLst/>
                          <a:latin typeface="Calibri"/>
                        </a:rPr>
                        <a:t>Center Program Snacks (3 Sites)</a:t>
                      </a:r>
                      <a:endParaRPr lang="en-US" dirty="0"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dirty="0">
                          <a:effectLst/>
                          <a:latin typeface="Calibri"/>
                        </a:rPr>
                        <a:t>30,000 snacks</a:t>
                      </a:r>
                      <a:endParaRPr lang="en-US" dirty="0"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6454118"/>
                  </a:ext>
                </a:extLst>
              </a:tr>
              <a:tr h="556703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b="1" dirty="0">
                          <a:effectLst/>
                          <a:latin typeface="Calibri"/>
                        </a:rPr>
                        <a:t>2026 Summer Food Program</a:t>
                      </a:r>
                      <a:endParaRPr lang="en-US" dirty="0">
                        <a:effectLst/>
                        <a:latin typeface="Calibri"/>
                      </a:endParaRP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highlight>
                            <a:srgbClr val="FFFF00"/>
                          </a:highlight>
                        </a:rPr>
                        <a:t>7,000 lunches</a:t>
                      </a:r>
                    </a:p>
                  </a:txBody>
                  <a:tcPr anchor="ctr">
                    <a:lnL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8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552303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F4AAC4AC-2F4C-2E82-350F-736C4AB74E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603626" y="4293221"/>
            <a:ext cx="2412999" cy="18097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0D3A8C7-0DFC-AE17-A24F-50AFAB46B2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725846" y="4293221"/>
            <a:ext cx="2413000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0164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table&#10;&#10;Description automatically generated">
            <a:extLst>
              <a:ext uri="{FF2B5EF4-FFF2-40B4-BE49-F238E27FC236}">
                <a16:creationId xmlns:a16="http://schemas.microsoft.com/office/drawing/2014/main" id="{8B528F96-4FBC-D14D-9DBF-E8D5847816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3055" y="73461"/>
            <a:ext cx="12192000" cy="6861298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FD713B7-12FE-E44A-B032-E724AB043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45" y="73461"/>
            <a:ext cx="10515600" cy="1325563"/>
          </a:xfrm>
        </p:spPr>
        <p:txBody>
          <a:bodyPr/>
          <a:lstStyle/>
          <a:p>
            <a:r>
              <a:rPr lang="en-US" b="1" dirty="0"/>
              <a:t>Home Repair Programs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FEAD236-CA9D-4744-B0D5-CA5D71E977A1}"/>
              </a:ext>
            </a:extLst>
          </p:cNvPr>
          <p:cNvCxnSpPr>
            <a:cxnSpLocks/>
          </p:cNvCxnSpPr>
          <p:nvPr/>
        </p:nvCxnSpPr>
        <p:spPr>
          <a:xfrm flipV="1">
            <a:off x="217524" y="1046815"/>
            <a:ext cx="5486919" cy="66503"/>
          </a:xfrm>
          <a:prstGeom prst="line">
            <a:avLst/>
          </a:prstGeom>
          <a:ln>
            <a:solidFill>
              <a:srgbClr val="00966C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8E39D8D4-501F-A862-F784-E788D10FF65A}"/>
              </a:ext>
            </a:extLst>
          </p:cNvPr>
          <p:cNvSpPr txBox="1">
            <a:spLocks/>
          </p:cNvSpPr>
          <p:nvPr/>
        </p:nvSpPr>
        <p:spPr>
          <a:xfrm>
            <a:off x="217524" y="1331849"/>
            <a:ext cx="5323740" cy="43513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200" b="1" dirty="0">
                <a:ea typeface="Calibri"/>
                <a:cs typeface="Calibri"/>
              </a:rPr>
              <a:t>HUD HOME</a:t>
            </a:r>
          </a:p>
          <a:p>
            <a:pPr lvl="1"/>
            <a:r>
              <a:rPr lang="en-US" dirty="0">
                <a:ea typeface="Calibri"/>
                <a:cs typeface="Calibri"/>
              </a:rPr>
              <a:t>1</a:t>
            </a:r>
            <a:r>
              <a:rPr lang="en-US" b="1" dirty="0">
                <a:ea typeface="Calibri"/>
                <a:cs typeface="Calibri"/>
              </a:rPr>
              <a:t> </a:t>
            </a:r>
            <a:r>
              <a:rPr lang="en-US" dirty="0">
                <a:ea typeface="Calibri"/>
                <a:cs typeface="Calibri"/>
              </a:rPr>
              <a:t>projects completed</a:t>
            </a:r>
          </a:p>
          <a:p>
            <a:pPr marL="0" indent="0">
              <a:buNone/>
            </a:pPr>
            <a:r>
              <a:rPr lang="en-US" sz="3200" b="1" dirty="0">
                <a:ea typeface="Calibri"/>
                <a:cs typeface="Calibri"/>
              </a:rPr>
              <a:t>Local Health and Safety</a:t>
            </a:r>
          </a:p>
          <a:p>
            <a:pPr lvl="1"/>
            <a:r>
              <a:rPr lang="en-US" dirty="0">
                <a:ea typeface="Calibri"/>
                <a:cs typeface="Calibri"/>
              </a:rPr>
              <a:t>40 projects completed</a:t>
            </a:r>
          </a:p>
          <a:p>
            <a:pPr marL="0" lvl="1" indent="0">
              <a:buNone/>
            </a:pPr>
            <a:r>
              <a:rPr lang="en-US" sz="3200" b="1" dirty="0">
                <a:ea typeface="Calibri"/>
                <a:cs typeface="Calibri"/>
              </a:rPr>
              <a:t>USDA </a:t>
            </a:r>
          </a:p>
          <a:p>
            <a:pPr marL="800100" lvl="2" indent="-342900"/>
            <a:r>
              <a:rPr lang="en-US" dirty="0">
                <a:ea typeface="Calibri"/>
                <a:cs typeface="Calibri"/>
              </a:rPr>
              <a:t>5 projects completed</a:t>
            </a:r>
          </a:p>
          <a:p>
            <a:pPr marL="0" indent="0">
              <a:buNone/>
            </a:pPr>
            <a:r>
              <a:rPr lang="en-US" sz="3200" b="1" dirty="0">
                <a:ea typeface="Calibri"/>
                <a:cs typeface="Calibri"/>
              </a:rPr>
              <a:t>United Way Ramp Program</a:t>
            </a:r>
          </a:p>
          <a:p>
            <a:pPr lvl="1"/>
            <a:r>
              <a:rPr lang="en-US" dirty="0">
                <a:ea typeface="Calibri"/>
                <a:cs typeface="Calibri"/>
              </a:rPr>
              <a:t>7 ramps built</a:t>
            </a:r>
          </a:p>
          <a:p>
            <a:pPr marL="0" indent="0">
              <a:buNone/>
            </a:pPr>
            <a:endParaRPr lang="en-US" sz="3600" dirty="0">
              <a:ea typeface="Calibri"/>
              <a:cs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9BC0DD-E681-876E-3877-FE3183286E4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475248" y="766932"/>
            <a:ext cx="2777226" cy="208254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733E6CB-894A-4515-4761-C9D4EFE3367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877192" y="759356"/>
            <a:ext cx="2717615" cy="203808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3CEC39-8EB5-6089-67BE-7E4467945B57}"/>
              </a:ext>
            </a:extLst>
          </p:cNvPr>
          <p:cNvPicPr>
            <a:picLocks noChangeAspect="1"/>
          </p:cNvPicPr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2587" y="3250132"/>
            <a:ext cx="2082548" cy="30026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011E41F-06DE-A96F-9AE8-66E5CB819731}"/>
              </a:ext>
            </a:extLst>
          </p:cNvPr>
          <p:cNvPicPr>
            <a:picLocks noChangeAspect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327" y="3230087"/>
            <a:ext cx="2196718" cy="30227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1245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table&#10;&#10;Description automatically generated">
            <a:extLst>
              <a:ext uri="{FF2B5EF4-FFF2-40B4-BE49-F238E27FC236}">
                <a16:creationId xmlns:a16="http://schemas.microsoft.com/office/drawing/2014/main" id="{8B528F96-4FBC-D14D-9DBF-E8D5847816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450529" y="5367845"/>
            <a:ext cx="3362790" cy="1892479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FD713B7-12FE-E44A-B032-E724AB043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45" y="73461"/>
            <a:ext cx="10515600" cy="1325563"/>
          </a:xfrm>
        </p:spPr>
        <p:txBody>
          <a:bodyPr/>
          <a:lstStyle/>
          <a:p>
            <a:r>
              <a:rPr lang="en-US" b="1" dirty="0"/>
              <a:t>Homeowner Occupied Repairs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FEAD236-CA9D-4744-B0D5-CA5D71E977A1}"/>
              </a:ext>
            </a:extLst>
          </p:cNvPr>
          <p:cNvCxnSpPr>
            <a:cxnSpLocks/>
          </p:cNvCxnSpPr>
          <p:nvPr/>
        </p:nvCxnSpPr>
        <p:spPr>
          <a:xfrm>
            <a:off x="217524" y="1113318"/>
            <a:ext cx="6850788" cy="0"/>
          </a:xfrm>
          <a:prstGeom prst="line">
            <a:avLst/>
          </a:prstGeom>
          <a:ln>
            <a:solidFill>
              <a:srgbClr val="00966C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2EE1301-BE79-C8F3-4416-0E2D62983B5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5977112"/>
              </p:ext>
            </p:extLst>
          </p:nvPr>
        </p:nvGraphicFramePr>
        <p:xfrm>
          <a:off x="217524" y="1399025"/>
          <a:ext cx="8614750" cy="2651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98424">
                  <a:extLst>
                    <a:ext uri="{9D8B030D-6E8A-4147-A177-3AD203B41FA5}">
                      <a16:colId xmlns:a16="http://schemas.microsoft.com/office/drawing/2014/main" val="37862320"/>
                    </a:ext>
                  </a:extLst>
                </a:gridCol>
                <a:gridCol w="2816326">
                  <a:extLst>
                    <a:ext uri="{9D8B030D-6E8A-4147-A177-3AD203B41FA5}">
                      <a16:colId xmlns:a16="http://schemas.microsoft.com/office/drawing/2014/main" val="1459006972"/>
                    </a:ext>
                  </a:extLst>
                </a:gridCol>
              </a:tblGrid>
              <a:tr h="465239">
                <a:tc>
                  <a:txBody>
                    <a:bodyPr/>
                    <a:lstStyle/>
                    <a:p>
                      <a:r>
                        <a:rPr lang="en-US" sz="2400" dirty="0"/>
                        <a:t>Program</a:t>
                      </a:r>
                    </a:p>
                  </a:txBody>
                  <a:tcPr>
                    <a:solidFill>
                      <a:srgbClr val="007E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Amount</a:t>
                      </a:r>
                    </a:p>
                  </a:txBody>
                  <a:tcPr>
                    <a:solidFill>
                      <a:srgbClr val="007E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133137"/>
                  </a:ext>
                </a:extLst>
              </a:tr>
              <a:tr h="547056">
                <a:tc>
                  <a:txBody>
                    <a:bodyPr/>
                    <a:lstStyle/>
                    <a:p>
                      <a:r>
                        <a:rPr lang="en-US" sz="2400" dirty="0"/>
                        <a:t>HUD HOME Program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ea typeface="Calibri"/>
                          <a:cs typeface="Calibri"/>
                        </a:rPr>
                        <a:t>$38,296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2610855"/>
                  </a:ext>
                </a:extLst>
              </a:tr>
              <a:tr h="547056">
                <a:tc>
                  <a:txBody>
                    <a:bodyPr/>
                    <a:lstStyle/>
                    <a:p>
                      <a:r>
                        <a:rPr lang="en-US" sz="2400" dirty="0"/>
                        <a:t>Health and Safety Program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$</a:t>
                      </a:r>
                      <a:r>
                        <a:rPr lang="en-US" sz="2400" b="1" dirty="0">
                          <a:ea typeface="Calibri"/>
                          <a:cs typeface="Calibri"/>
                        </a:rPr>
                        <a:t>68,368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7973757"/>
                  </a:ext>
                </a:extLst>
              </a:tr>
              <a:tr h="511406">
                <a:tc>
                  <a:txBody>
                    <a:bodyPr/>
                    <a:lstStyle/>
                    <a:p>
                      <a:r>
                        <a:rPr lang="en-US" sz="2400" dirty="0"/>
                        <a:t>USDA Rural Development-HPG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ea typeface="Calibri"/>
                          <a:cs typeface="Calibri"/>
                        </a:rPr>
                        <a:t>$38220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220997"/>
                  </a:ext>
                </a:extLst>
              </a:tr>
              <a:tr h="581108">
                <a:tc>
                  <a:txBody>
                    <a:bodyPr/>
                    <a:lstStyle/>
                    <a:p>
                      <a:r>
                        <a:rPr lang="en-US" sz="2400" dirty="0"/>
                        <a:t>United Way Ramp program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$</a:t>
                      </a:r>
                      <a:r>
                        <a:rPr lang="en-US" sz="2400" b="1" dirty="0">
                          <a:ea typeface="Calibri"/>
                          <a:cs typeface="Calibri"/>
                        </a:rPr>
                        <a:t>36,522 </a:t>
                      </a:r>
                      <a:endParaRPr lang="en-US" sz="24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0800246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94EE1240-7234-8B68-6520-9C0CD9D8262D}"/>
              </a:ext>
            </a:extLst>
          </p:cNvPr>
          <p:cNvPicPr>
            <a:picLocks noChangeAspect="1"/>
          </p:cNvPicPr>
          <p:nvPr/>
        </p:nvPicPr>
        <p:blipFill rotWithShape="1"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51" b="17210"/>
          <a:stretch>
            <a:fillRect/>
          </a:stretch>
        </p:blipFill>
        <p:spPr bwMode="auto">
          <a:xfrm>
            <a:off x="9304259" y="1113318"/>
            <a:ext cx="2857729" cy="281284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20CFBF1-0413-95FD-1741-7C21B090A8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4346441" y="4198773"/>
            <a:ext cx="2799793" cy="2371742"/>
          </a:xfrm>
          <a:prstGeom prst="rect">
            <a:avLst/>
          </a:prstGeom>
        </p:spPr>
      </p:pic>
      <p:pic>
        <p:nvPicPr>
          <p:cNvPr id="1026" name="Picture 1">
            <a:extLst>
              <a:ext uri="{FF2B5EF4-FFF2-40B4-BE49-F238E27FC236}">
                <a16:creationId xmlns:a16="http://schemas.microsoft.com/office/drawing/2014/main" id="{6B4DAC78-EDD4-977B-9E23-F32E64EB6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4259" y="4067865"/>
            <a:ext cx="2857729" cy="2716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EABD366-4BAB-DE6C-5C32-99F36B82F55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68312" y="3984747"/>
            <a:ext cx="2099844" cy="2799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3796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38468727-63BE-4191-B4A6-C30C82C0E9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DDC441-EF23-8973-B325-A1115CCF5B75}"/>
              </a:ext>
            </a:extLst>
          </p:cNvPr>
          <p:cNvSpPr txBox="1"/>
          <p:nvPr/>
        </p:nvSpPr>
        <p:spPr>
          <a:xfrm>
            <a:off x="473220" y="149392"/>
            <a:ext cx="2365230" cy="29267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 b="1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HEALTH &amp; SAFETY PROGRAM:  </a:t>
            </a:r>
          </a:p>
          <a:p>
            <a:pPr marL="0" marR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1600" kern="1200" dirty="0">
              <a:solidFill>
                <a:schemeClr val="tx1"/>
              </a:solidFill>
              <a:effectLst/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marR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600" b="1" kern="1200" dirty="0">
                <a:solidFill>
                  <a:schemeClr val="tx1"/>
                </a:solidFill>
                <a:effectLst/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Volunteers from St. Charles Borromeo  Labor of Love Ministry continued to assist the department’s carpenter with jobs.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D355BB6-1BB8-4828-B246-CFB31742D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34839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A52A9B9-B2B3-46F0-9D53-0EFF9905BF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245238" y="1452646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4775E5-9292-94DC-5D25-6EC33F1C5653}"/>
              </a:ext>
            </a:extLst>
          </p:cNvPr>
          <p:cNvSpPr txBox="1"/>
          <p:nvPr/>
        </p:nvSpPr>
        <p:spPr>
          <a:xfrm>
            <a:off x="2670629" y="149392"/>
            <a:ext cx="3730171" cy="29267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342900" marR="0" lvl="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</a:rPr>
              <a:t>13) – Building/ replacing steps</a:t>
            </a:r>
          </a:p>
          <a:p>
            <a:pPr marL="342900" marR="0" lvl="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</a:rPr>
              <a:t>(12) – Building/ replacing a deck</a:t>
            </a:r>
          </a:p>
          <a:p>
            <a:pPr marL="342900" marR="0" lvl="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</a:rPr>
              <a:t>(1) – Replacing a storm door and lock set </a:t>
            </a:r>
          </a:p>
          <a:p>
            <a:pPr marL="342900" marR="0" lvl="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</a:rPr>
              <a:t>(3) – Installed an exterior door and lock set</a:t>
            </a:r>
          </a:p>
          <a:p>
            <a:pPr marL="342900" marR="0" lvl="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</a:rPr>
              <a:t>(3) – Built/ repaired a ramp</a:t>
            </a:r>
          </a:p>
          <a:p>
            <a:pPr marL="342900" marR="0" lvl="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</a:rPr>
              <a:t>(1) – Installed a handicap toilet</a:t>
            </a:r>
          </a:p>
          <a:p>
            <a:pPr marL="342900" marR="0" lvl="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</a:rPr>
              <a:t>(1) – Installed railings on a deck/ stairs</a:t>
            </a:r>
          </a:p>
          <a:p>
            <a:pPr marL="342900" marR="0" lvl="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</a:rPr>
              <a:t>(2) – Installed a smoke detector</a:t>
            </a:r>
          </a:p>
          <a:p>
            <a:pPr marL="342900" marR="0" lvl="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</a:rPr>
              <a:t>(1) – Installed handicap modifications</a:t>
            </a:r>
          </a:p>
          <a:p>
            <a:pPr marL="342900" marR="0" lvl="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</a:rPr>
              <a:t>(1) – Tarped a roof</a:t>
            </a:r>
          </a:p>
          <a:p>
            <a:pPr marL="342900" marR="0" lvl="0" indent="-228600">
              <a:lnSpc>
                <a:spcPct val="9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</a:rPr>
              <a:t>(1) – Replaced a leaning porch column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0088745-E3B2-7374-5AE6-0E9182132DB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784" b="12010"/>
          <a:stretch>
            <a:fillRect/>
          </a:stretch>
        </p:blipFill>
        <p:spPr>
          <a:xfrm>
            <a:off x="473220" y="3189820"/>
            <a:ext cx="6022829" cy="366818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255AE42-BA5B-6D4E-746C-494AD440563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8163"/>
          <a:stretch>
            <a:fillRect/>
          </a:stretch>
        </p:blipFill>
        <p:spPr>
          <a:xfrm>
            <a:off x="6591299" y="1"/>
            <a:ext cx="560070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962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table&#10;&#10;Description automatically generated">
            <a:extLst>
              <a:ext uri="{FF2B5EF4-FFF2-40B4-BE49-F238E27FC236}">
                <a16:creationId xmlns:a16="http://schemas.microsoft.com/office/drawing/2014/main" id="{8B528F96-4FBC-D14D-9DBF-E8D5847816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61298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FD713B7-12FE-E44A-B032-E724AB043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45" y="73461"/>
            <a:ext cx="10515600" cy="1325563"/>
          </a:xfrm>
        </p:spPr>
        <p:txBody>
          <a:bodyPr/>
          <a:lstStyle/>
          <a:p>
            <a:r>
              <a:rPr lang="en-US" sz="4400" b="1" kern="1200" dirty="0">
                <a:latin typeface="+mj-lt"/>
                <a:ea typeface="+mj-ea"/>
                <a:cs typeface="+mj-cs"/>
              </a:rPr>
              <a:t>Community Center Programs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FEAD236-CA9D-4744-B0D5-CA5D71E977A1}"/>
              </a:ext>
            </a:extLst>
          </p:cNvPr>
          <p:cNvCxnSpPr>
            <a:cxnSpLocks/>
          </p:cNvCxnSpPr>
          <p:nvPr/>
        </p:nvCxnSpPr>
        <p:spPr>
          <a:xfrm>
            <a:off x="217524" y="1113318"/>
            <a:ext cx="6850788" cy="0"/>
          </a:xfrm>
          <a:prstGeom prst="line">
            <a:avLst/>
          </a:prstGeom>
          <a:ln>
            <a:solidFill>
              <a:srgbClr val="00966C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6173D3-B2FD-A7FA-4608-43C9158B644B}"/>
              </a:ext>
            </a:extLst>
          </p:cNvPr>
          <p:cNvSpPr txBox="1">
            <a:spLocks/>
          </p:cNvSpPr>
          <p:nvPr/>
        </p:nvSpPr>
        <p:spPr>
          <a:xfrm>
            <a:off x="217524" y="2153475"/>
            <a:ext cx="5878476" cy="39014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Summer Enrichment</a:t>
            </a:r>
          </a:p>
          <a:p>
            <a:pPr lvl="1"/>
            <a:r>
              <a:rPr lang="en-US" dirty="0"/>
              <a:t>35</a:t>
            </a:r>
            <a:r>
              <a:rPr lang="en-US" b="1" dirty="0"/>
              <a:t> </a:t>
            </a:r>
            <a:r>
              <a:rPr lang="en-US" dirty="0"/>
              <a:t>kids per site average</a:t>
            </a:r>
          </a:p>
          <a:p>
            <a:r>
              <a:rPr lang="en-US" sz="2400" b="1" dirty="0"/>
              <a:t>St. Rose AM Drop-In </a:t>
            </a:r>
          </a:p>
          <a:p>
            <a:pPr lvl="1"/>
            <a:r>
              <a:rPr lang="en-US" dirty="0"/>
              <a:t>60 unduplicated</a:t>
            </a:r>
          </a:p>
          <a:p>
            <a:r>
              <a:rPr lang="en-US" sz="2400" b="1" dirty="0"/>
              <a:t>Afterschool Drop-In (all sites)</a:t>
            </a:r>
          </a:p>
          <a:p>
            <a:pPr lvl="1"/>
            <a:r>
              <a:rPr lang="en-US" dirty="0"/>
              <a:t>Average Daily Attendance of 20-35</a:t>
            </a:r>
          </a:p>
          <a:p>
            <a:r>
              <a:rPr lang="en-US" sz="2400" b="1" dirty="0"/>
              <a:t>Adult Specialty Programs</a:t>
            </a:r>
          </a:p>
          <a:p>
            <a:r>
              <a:rPr lang="en-US" sz="2400" b="1" dirty="0"/>
              <a:t>Information and Referral</a:t>
            </a:r>
          </a:p>
          <a:p>
            <a:r>
              <a:rPr lang="en-US" sz="2400" b="1" dirty="0"/>
              <a:t>Tutoring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B7913E-9056-49E9-089A-10B543BEEB3F}"/>
              </a:ext>
            </a:extLst>
          </p:cNvPr>
          <p:cNvSpPr txBox="1"/>
          <p:nvPr/>
        </p:nvSpPr>
        <p:spPr>
          <a:xfrm>
            <a:off x="217524" y="1399024"/>
            <a:ext cx="5980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kern="1200" dirty="0">
                <a:latin typeface="+mj-lt"/>
                <a:ea typeface="+mj-ea"/>
                <a:cs typeface="+mj-cs"/>
              </a:rPr>
              <a:t>Killona –St. Rose – Boutte Outreach</a:t>
            </a:r>
            <a:endParaRPr lang="en-US" sz="3200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5537B38-FFE5-FFC3-3264-8FBF0649B1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4195" y="-73461"/>
            <a:ext cx="52978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687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58" name="Rectangle 1057">
            <a:extLst>
              <a:ext uri="{FF2B5EF4-FFF2-40B4-BE49-F238E27FC236}">
                <a16:creationId xmlns:a16="http://schemas.microsoft.com/office/drawing/2014/main" id="{E6B869D4-1EEF-4B5F-AD70-79AACBAEE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026" name="FFA7487D-37BA-488D-86EB-B1AB68F35520" descr="IMG_3424.jpeg">
            <a:extLst>
              <a:ext uri="{FF2B5EF4-FFF2-40B4-BE49-F238E27FC236}">
                <a16:creationId xmlns:a16="http://schemas.microsoft.com/office/drawing/2014/main" id="{B4746730-1CC0-5641-BE95-4F7AEF0E1C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3" r="7597"/>
          <a:stretch>
            <a:fillRect/>
          </a:stretch>
        </p:blipFill>
        <p:spPr bwMode="auto">
          <a:xfrm>
            <a:off x="-2" y="10"/>
            <a:ext cx="7995504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750B1D5B-C086-408F-899D-353AA7D02A88" descr="image000001.JPG">
            <a:extLst>
              <a:ext uri="{FF2B5EF4-FFF2-40B4-BE49-F238E27FC236}">
                <a16:creationId xmlns:a16="http://schemas.microsoft.com/office/drawing/2014/main" id="{41E1A987-96BE-DBCB-49D7-73AECBC6EF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23" r="-2" b="40766"/>
          <a:stretch>
            <a:fillRect/>
          </a:stretch>
        </p:blipFill>
        <p:spPr bwMode="auto">
          <a:xfrm>
            <a:off x="8188032" y="10"/>
            <a:ext cx="4003968" cy="2228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51EB5738-D214-4E77-80E4-678E034D377C" descr="IMG_2668.jpeg">
            <a:extLst>
              <a:ext uri="{FF2B5EF4-FFF2-40B4-BE49-F238E27FC236}">
                <a16:creationId xmlns:a16="http://schemas.microsoft.com/office/drawing/2014/main" id="{296693FE-6DF4-2611-6386-B4BCD99173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56" r="1" b="1"/>
          <a:stretch>
            <a:fillRect/>
          </a:stretch>
        </p:blipFill>
        <p:spPr bwMode="auto">
          <a:xfrm>
            <a:off x="8188029" y="2400472"/>
            <a:ext cx="4003969" cy="2057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C9B4C935-E37C-4E86-972E-D5632F6C2280" descr="IMG_3177.jpeg">
            <a:extLst>
              <a:ext uri="{FF2B5EF4-FFF2-40B4-BE49-F238E27FC236}">
                <a16:creationId xmlns:a16="http://schemas.microsoft.com/office/drawing/2014/main" id="{60869788-BCB5-9523-E883-710D108E94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70" r="1" b="10812"/>
          <a:stretch>
            <a:fillRect/>
          </a:stretch>
        </p:blipFill>
        <p:spPr bwMode="auto">
          <a:xfrm>
            <a:off x="8188029" y="4629229"/>
            <a:ext cx="4003969" cy="2228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18338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table&#10;&#10;Description automatically generated">
            <a:extLst>
              <a:ext uri="{FF2B5EF4-FFF2-40B4-BE49-F238E27FC236}">
                <a16:creationId xmlns:a16="http://schemas.microsoft.com/office/drawing/2014/main" id="{8B528F96-4FBC-D14D-9DBF-E8D5847816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51590" y="1"/>
            <a:ext cx="12406560" cy="68580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FD713B7-12FE-E44A-B032-E724AB043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45" y="73461"/>
            <a:ext cx="10515600" cy="1325563"/>
          </a:xfrm>
        </p:spPr>
        <p:txBody>
          <a:bodyPr/>
          <a:lstStyle/>
          <a:p>
            <a:r>
              <a:rPr lang="en-US" sz="4400" b="1" kern="1200" dirty="0">
                <a:latin typeface="+mj-lt"/>
                <a:ea typeface="+mj-ea"/>
                <a:cs typeface="+mj-cs"/>
              </a:rPr>
              <a:t>Community Center Special Programs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FEAD236-CA9D-4744-B0D5-CA5D71E977A1}"/>
              </a:ext>
            </a:extLst>
          </p:cNvPr>
          <p:cNvCxnSpPr>
            <a:cxnSpLocks/>
          </p:cNvCxnSpPr>
          <p:nvPr/>
        </p:nvCxnSpPr>
        <p:spPr>
          <a:xfrm>
            <a:off x="217524" y="1113318"/>
            <a:ext cx="6850788" cy="0"/>
          </a:xfrm>
          <a:prstGeom prst="line">
            <a:avLst/>
          </a:prstGeom>
          <a:ln>
            <a:solidFill>
              <a:srgbClr val="00966C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6173D3-B2FD-A7FA-4608-43C9158B644B}"/>
              </a:ext>
            </a:extLst>
          </p:cNvPr>
          <p:cNvSpPr txBox="1">
            <a:spLocks/>
          </p:cNvSpPr>
          <p:nvPr/>
        </p:nvSpPr>
        <p:spPr>
          <a:xfrm>
            <a:off x="217524" y="1327355"/>
            <a:ext cx="2191380" cy="47275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44C98BE-F86D-AA36-50EB-2837BED5D5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4646" y="1240020"/>
            <a:ext cx="1784244" cy="239561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8508297-C5D2-6471-E16E-FA867C1530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60477" y="1267807"/>
            <a:ext cx="1829149" cy="236782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D14A45A-2109-D1F2-8BCC-6B600F8532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85" y="1606470"/>
            <a:ext cx="2841787" cy="413821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10242A2-2440-42BF-262D-590B0A34CC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68816" y="1252635"/>
            <a:ext cx="1964491" cy="2367830"/>
          </a:xfrm>
          <a:prstGeom prst="rect">
            <a:avLst/>
          </a:prstGeom>
        </p:spPr>
      </p:pic>
      <p:pic>
        <p:nvPicPr>
          <p:cNvPr id="1026" name="2CAF64B4-5A4A-47FD-B036-F9DD73BC4564" descr="IMG_2508.jpeg">
            <a:extLst>
              <a:ext uri="{FF2B5EF4-FFF2-40B4-BE49-F238E27FC236}">
                <a16:creationId xmlns:a16="http://schemas.microsoft.com/office/drawing/2014/main" id="{65C9D073-7A59-F972-D6AF-F9F5D7B8D6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9192" y="3814489"/>
            <a:ext cx="3752740" cy="224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FDF77990-BDE8-4850-8CC7-542F12F3FE3A" descr="IMG_1627.jpeg">
            <a:extLst>
              <a:ext uri="{FF2B5EF4-FFF2-40B4-BE49-F238E27FC236}">
                <a16:creationId xmlns:a16="http://schemas.microsoft.com/office/drawing/2014/main" id="{74844713-33A2-1797-7C85-B702A6895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4740" y="3675576"/>
            <a:ext cx="2021887" cy="2659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3C4F4406-61FE-4392-BCC7-102A62DE99F7" descr="IMG_5671.jpeg">
            <a:extLst>
              <a:ext uri="{FF2B5EF4-FFF2-40B4-BE49-F238E27FC236}">
                <a16:creationId xmlns:a16="http://schemas.microsoft.com/office/drawing/2014/main" id="{E6B4AF0F-4F47-1F18-178E-C1C7EF972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2871" y="1472484"/>
            <a:ext cx="2845284" cy="3793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33519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F5E1E57E-BA12-47DE-A082-EAD00F65398D" descr="IMG_5329.jpeg">
            <a:extLst>
              <a:ext uri="{FF2B5EF4-FFF2-40B4-BE49-F238E27FC236}">
                <a16:creationId xmlns:a16="http://schemas.microsoft.com/office/drawing/2014/main" id="{C3A4A1B3-397F-78C5-90BC-68698C1E01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36304" y="57800"/>
            <a:ext cx="1999034" cy="3553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D522E7F-EA31-5A6F-B55A-B5A91AAEDC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065" y="655159"/>
            <a:ext cx="3301139" cy="45578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08E2DE2-AC04-8052-4CE6-515F753817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0669" y="0"/>
            <a:ext cx="2834640" cy="3669437"/>
          </a:xfrm>
          <a:prstGeom prst="rect">
            <a:avLst/>
          </a:prstGeom>
        </p:spPr>
      </p:pic>
      <p:pic>
        <p:nvPicPr>
          <p:cNvPr id="3075" name="431A1CA0-E257-4383-A944-AE1BD180483C" descr="IMG_4767.jpeg">
            <a:extLst>
              <a:ext uri="{FF2B5EF4-FFF2-40B4-BE49-F238E27FC236}">
                <a16:creationId xmlns:a16="http://schemas.microsoft.com/office/drawing/2014/main" id="{AB186301-E92C-C2AA-A7A6-6D1D0B0612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11584" y="3669437"/>
            <a:ext cx="4506165" cy="2534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3075">
            <a:extLst>
              <a:ext uri="{FF2B5EF4-FFF2-40B4-BE49-F238E27FC236}">
                <a16:creationId xmlns:a16="http://schemas.microsoft.com/office/drawing/2014/main" id="{658A685B-70D3-F19E-24E3-5BCDDDBB75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07588" y="3669437"/>
            <a:ext cx="3379623" cy="2534717"/>
          </a:xfrm>
          <a:prstGeom prst="rect">
            <a:avLst/>
          </a:prstGeom>
        </p:spPr>
      </p:pic>
      <p:pic>
        <p:nvPicPr>
          <p:cNvPr id="3078" name="Picture 3077">
            <a:extLst>
              <a:ext uri="{FF2B5EF4-FFF2-40B4-BE49-F238E27FC236}">
                <a16:creationId xmlns:a16="http://schemas.microsoft.com/office/drawing/2014/main" id="{9120CCCF-3CC7-79E1-48DB-2955982827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86333" y="20467"/>
            <a:ext cx="2650028" cy="3533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1406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table&#10;&#10;Description automatically generated">
            <a:extLst>
              <a:ext uri="{FF2B5EF4-FFF2-40B4-BE49-F238E27FC236}">
                <a16:creationId xmlns:a16="http://schemas.microsoft.com/office/drawing/2014/main" id="{8B528F96-4FBC-D14D-9DBF-E8D5847816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-76759"/>
            <a:ext cx="12192000" cy="6861298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FD713B7-12FE-E44A-B032-E724AB043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45" y="73461"/>
            <a:ext cx="10515600" cy="1325563"/>
          </a:xfrm>
        </p:spPr>
        <p:txBody>
          <a:bodyPr/>
          <a:lstStyle/>
          <a:p>
            <a:r>
              <a:rPr lang="en-US" sz="4400" b="1" kern="1200" dirty="0">
                <a:latin typeface="+mj-lt"/>
                <a:ea typeface="+mj-ea"/>
                <a:cs typeface="+mj-cs"/>
              </a:rPr>
              <a:t>Community Partnerships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FEAD236-CA9D-4744-B0D5-CA5D71E977A1}"/>
              </a:ext>
            </a:extLst>
          </p:cNvPr>
          <p:cNvCxnSpPr>
            <a:cxnSpLocks/>
          </p:cNvCxnSpPr>
          <p:nvPr/>
        </p:nvCxnSpPr>
        <p:spPr>
          <a:xfrm>
            <a:off x="217524" y="1113318"/>
            <a:ext cx="6850788" cy="0"/>
          </a:xfrm>
          <a:prstGeom prst="line">
            <a:avLst/>
          </a:prstGeom>
          <a:ln>
            <a:solidFill>
              <a:srgbClr val="00966C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" name="Picture 3" descr="A close-up of words&#10;&#10;Description automatically generated">
            <a:extLst>
              <a:ext uri="{FF2B5EF4-FFF2-40B4-BE49-F238E27FC236}">
                <a16:creationId xmlns:a16="http://schemas.microsoft.com/office/drawing/2014/main" id="{89671832-1203-020B-A38A-7EA4BC23B2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371303" y="400974"/>
            <a:ext cx="3686629" cy="271632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B7913E-9056-49E9-089A-10B543BEEB3F}"/>
              </a:ext>
            </a:extLst>
          </p:cNvPr>
          <p:cNvSpPr txBox="1"/>
          <p:nvPr/>
        </p:nvSpPr>
        <p:spPr>
          <a:xfrm>
            <a:off x="217524" y="1399024"/>
            <a:ext cx="6731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/>
              <a:t>Resources Responding to the Need</a:t>
            </a:r>
            <a:endParaRPr lang="en-US" sz="1200" i="1" dirty="0"/>
          </a:p>
        </p:txBody>
      </p:sp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318CA8A5-99F2-3FA1-B010-2E0C453AEE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22943088"/>
              </p:ext>
            </p:extLst>
          </p:nvPr>
        </p:nvGraphicFramePr>
        <p:xfrm>
          <a:off x="339444" y="1983799"/>
          <a:ext cx="4721352" cy="41038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95BBBADC-E0D7-C329-2277-E71AE7C04A9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42120" y="3301104"/>
            <a:ext cx="3684277" cy="276320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4408A89-8082-E325-DE16-7435B5E7642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5400000">
            <a:off x="8467929" y="3626375"/>
            <a:ext cx="2812845" cy="2109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4653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2C37053-2D1F-4A47-EEC9-75C80CABC0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3047" y="1187379"/>
            <a:ext cx="4598184" cy="298600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571528C-0DCB-51A3-2018-6A5251F794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3968" y="4243302"/>
            <a:ext cx="3372463" cy="2529347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CFBB810E-8D55-8E0E-250B-F482FCD9758F}"/>
              </a:ext>
            </a:extLst>
          </p:cNvPr>
          <p:cNvSpPr txBox="1"/>
          <p:nvPr/>
        </p:nvSpPr>
        <p:spPr>
          <a:xfrm>
            <a:off x="624114" y="725714"/>
            <a:ext cx="10987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Broadway" panose="04040905080B02020502" pitchFamily="82" charset="0"/>
              </a:rPr>
              <a:t>Working Together to Bring Quality Services to our Community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E491891D-02E4-3353-DF2A-34DFBD05F4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8613" y="1274055"/>
            <a:ext cx="2291120" cy="2986007"/>
          </a:xfrm>
          <a:prstGeom prst="rect">
            <a:avLst/>
          </a:prstGeom>
        </p:spPr>
      </p:pic>
      <p:pic>
        <p:nvPicPr>
          <p:cNvPr id="2050" name="17938A23-AB4A-4A9F-9809-7593EC0CB3C3" descr="BFC446DF-1D02-42CD-92F0-FCF2C3698B67.jpg">
            <a:extLst>
              <a:ext uri="{FF2B5EF4-FFF2-40B4-BE49-F238E27FC236}">
                <a16:creationId xmlns:a16="http://schemas.microsoft.com/office/drawing/2014/main" id="{2D69D1B4-5B4E-4AA9-F736-937A8C0AE8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216" y="4212535"/>
            <a:ext cx="2000793" cy="2560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99CC96B-86F7-308A-3486-5BBE722568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1613" y="1665568"/>
            <a:ext cx="3372463" cy="4495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7624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9345bf0-9016-424c-8ea8-e5c8e02a8ca4" xsi:nil="true"/>
    <lcf76f155ced4ddcb4097134ff3c332f xmlns="cc72c3a5-db58-4907-bb02-ec3b176782e3">
      <Terms xmlns="http://schemas.microsoft.com/office/infopath/2007/PartnerControls"/>
    </lcf76f155ced4ddcb4097134ff3c332f>
    <SharedWithUsers xmlns="59345bf0-9016-424c-8ea8-e5c8e02a8ca4">
      <UserInfo>
        <DisplayName>Parish President Matthew Jewell</DisplayName>
        <AccountId>31</AccountId>
        <AccountType/>
      </UserInfo>
      <UserInfo>
        <DisplayName>Darrin Duhe</DisplayName>
        <AccountId>45</AccountId>
        <AccountType/>
      </UserInfo>
      <UserInfo>
        <DisplayName>Samantha de Castro</DisplayName>
        <AccountId>11</AccountId>
        <AccountType/>
      </UserInfo>
      <UserInfo>
        <DisplayName>Michelle Impastato</DisplayName>
        <AccountId>26</AccountId>
        <AccountType/>
      </UserInfo>
      <UserInfo>
        <DisplayName>Ashley Richard</DisplayName>
        <AccountId>106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262433BE08B044D9EA1F323D8D067FC" ma:contentTypeVersion="18" ma:contentTypeDescription="Create a new document." ma:contentTypeScope="" ma:versionID="79b0a610113c0bf8aea92864aefe8ec1">
  <xsd:schema xmlns:xsd="http://www.w3.org/2001/XMLSchema" xmlns:xs="http://www.w3.org/2001/XMLSchema" xmlns:p="http://schemas.microsoft.com/office/2006/metadata/properties" xmlns:ns2="cc72c3a5-db58-4907-bb02-ec3b176782e3" xmlns:ns3="59345bf0-9016-424c-8ea8-e5c8e02a8ca4" targetNamespace="http://schemas.microsoft.com/office/2006/metadata/properties" ma:root="true" ma:fieldsID="cf15141113d1b2c9e295c1be16e5e468" ns2:_="" ns3:_="">
    <xsd:import namespace="cc72c3a5-db58-4907-bb02-ec3b176782e3"/>
    <xsd:import namespace="59345bf0-9016-424c-8ea8-e5c8e02a8c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72c3a5-db58-4907-bb02-ec3b176782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a07d180f-2ffd-4990-bba6-5c5e6d32b4a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345bf0-9016-424c-8ea8-e5c8e02a8ca4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da47f749-7c93-4344-900d-5622d9ce6830}" ma:internalName="TaxCatchAll" ma:showField="CatchAllData" ma:web="59345bf0-9016-424c-8ea8-e5c8e02a8c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40EA4F7-3A8B-4CCB-A094-A982B4061E7F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cc72c3a5-db58-4907-bb02-ec3b176782e3"/>
    <ds:schemaRef ds:uri="http://schemas.microsoft.com/office/2006/documentManagement/types"/>
    <ds:schemaRef ds:uri="59345bf0-9016-424c-8ea8-e5c8e02a8ca4"/>
    <ds:schemaRef ds:uri="http://purl.org/dc/terms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BF42D9E-D3EE-4AEA-ADBD-0F2BF32FBF97}">
  <ds:schemaRefs>
    <ds:schemaRef ds:uri="59345bf0-9016-424c-8ea8-e5c8e02a8ca4"/>
    <ds:schemaRef ds:uri="cc72c3a5-db58-4907-bb02-ec3b176782e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A74FAF6C-AE10-40D4-A4C9-F678D5E3850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882</TotalTime>
  <Words>454</Words>
  <Application>Microsoft Office PowerPoint</Application>
  <PresentationFormat>Widescreen</PresentationFormat>
  <Paragraphs>124</Paragraphs>
  <Slides>15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Aharoni</vt:lpstr>
      <vt:lpstr>Arial</vt:lpstr>
      <vt:lpstr>Broadway</vt:lpstr>
      <vt:lpstr>Calibri</vt:lpstr>
      <vt:lpstr>Calibri Light</vt:lpstr>
      <vt:lpstr>Office Theme</vt:lpstr>
      <vt:lpstr>St. Charles Parish</vt:lpstr>
      <vt:lpstr>Department Mission</vt:lpstr>
      <vt:lpstr>Program Areas</vt:lpstr>
      <vt:lpstr>Emergency Assistance:  2025 LIHEAP</vt:lpstr>
      <vt:lpstr>Emergency Assistance:  CSBG/Local/HUD</vt:lpstr>
      <vt:lpstr>Emergency Food Assistance</vt:lpstr>
      <vt:lpstr>Home Repair Programs</vt:lpstr>
      <vt:lpstr>Homeowner Occupied Repairs</vt:lpstr>
      <vt:lpstr>PowerPoint Presentation</vt:lpstr>
      <vt:lpstr>Community Center Programs</vt:lpstr>
      <vt:lpstr>PowerPoint Presentation</vt:lpstr>
      <vt:lpstr>Community Center Special Programs</vt:lpstr>
      <vt:lpstr>PowerPoint Presentation</vt:lpstr>
      <vt:lpstr>Community Partnerships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St. Charles Parish</dc:title>
  <dc:creator>Justin Robert</dc:creator>
  <cp:lastModifiedBy>Joan Diaz</cp:lastModifiedBy>
  <cp:revision>97</cp:revision>
  <cp:lastPrinted>2024-06-24T19:51:49Z</cp:lastPrinted>
  <dcterms:created xsi:type="dcterms:W3CDTF">2020-05-29T18:28:20Z</dcterms:created>
  <dcterms:modified xsi:type="dcterms:W3CDTF">2026-08-03T14:06:25Z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0x0101004262433BE08B044D9EA1F323D8D067FC</vt:lpwstr>
  </property>
  <property fmtid="{D5CDD505-2E9C-101B-9397-08002B2CF9AE}" pid="3" name="MediaServiceImageTags">
    <vt:lpwstr/>
  </property>
</Properties>
</file>