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  <p:sldMasterId id="2147483658" r:id="rId5"/>
  </p:sldMasterIdLst>
  <p:notesMasterIdLst>
    <p:notesMasterId r:id="rId24"/>
  </p:notesMasterIdLst>
  <p:sldIdLst>
    <p:sldId id="256" r:id="rId6"/>
    <p:sldId id="282" r:id="rId7"/>
    <p:sldId id="286" r:id="rId8"/>
    <p:sldId id="285" r:id="rId9"/>
    <p:sldId id="292" r:id="rId10"/>
    <p:sldId id="291" r:id="rId11"/>
    <p:sldId id="288" r:id="rId12"/>
    <p:sldId id="289" r:id="rId13"/>
    <p:sldId id="293" r:id="rId14"/>
    <p:sldId id="278" r:id="rId15"/>
    <p:sldId id="262" r:id="rId16"/>
    <p:sldId id="318" r:id="rId17"/>
    <p:sldId id="265" r:id="rId18"/>
    <p:sldId id="319" r:id="rId19"/>
    <p:sldId id="320" r:id="rId20"/>
    <p:sldId id="303" r:id="rId21"/>
    <p:sldId id="309" r:id="rId22"/>
    <p:sldId id="317" r:id="rId23"/>
  </p:sldIdLst>
  <p:sldSz cx="12192000" cy="6858000"/>
  <p:notesSz cx="7023100" cy="93091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856D269-F1F7-4DEC-AD2F-6417474C589C}" v="12" dt="2026-05-18T13:36:27.140"/>
    <p1510:client id="{F900256F-1706-A29F-AB5B-ED832F30647C}" v="109" dt="2026-05-18T13:32:49.666"/>
  </p1510:revLst>
</p1510:revInfo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DD4EA"/>
          </a:solidFill>
        </a:fill>
      </a:tcStyle>
    </a:wholeTbl>
    <a:band2H>
      <a:tcTxStyle/>
      <a:tcStyle>
        <a:tcBdr/>
        <a:fill>
          <a:solidFill>
            <a:srgbClr val="E8EBF5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0E0"/>
          </a:solidFill>
        </a:fill>
      </a:tcStyle>
    </a:wholeTbl>
    <a:band2H>
      <a:tcTxStyle/>
      <a:tcStyle>
        <a:tcBdr/>
        <a:fill>
          <a:solidFill>
            <a:srgbClr val="F0F0F0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4E2CE"/>
          </a:solidFill>
        </a:fill>
      </a:tcStyle>
    </a:wholeTbl>
    <a:band2H>
      <a:tcTxStyle/>
      <a:tcStyle>
        <a:tcBdr/>
        <a:fill>
          <a:solidFill>
            <a:srgbClr val="EBF1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4F23BB4-7B9C-40E3-ADD3-44DC2AA8AAF8}" type="doc">
      <dgm:prSet loTypeId="urn:microsoft.com/office/officeart/2005/8/layout/process4" loCatId="list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5234E34-0738-4FF8-B1C0-D34E40C5ED30}">
      <dgm:prSet phldrT="[Text]" custT="1"/>
      <dgm:spPr/>
      <dgm:t>
        <a:bodyPr/>
        <a:lstStyle/>
        <a:p>
          <a:pPr algn="ctr"/>
          <a:r>
            <a:rPr lang="en-US" sz="1400" b="1" dirty="0"/>
            <a:t>STAGE </a:t>
          </a:r>
          <a:r>
            <a:rPr lang="en-US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0</a:t>
          </a:r>
          <a:r>
            <a:rPr lang="en-US" sz="1400" b="1" dirty="0"/>
            <a:t>: Feasibility</a:t>
          </a:r>
        </a:p>
      </dgm:t>
    </dgm:pt>
    <dgm:pt modelId="{08624910-6BF4-4149-BDCE-4A5156320AAB}" type="parTrans" cxnId="{B2D98119-90FD-4859-BB7E-3733965E50B4}">
      <dgm:prSet/>
      <dgm:spPr/>
      <dgm:t>
        <a:bodyPr/>
        <a:lstStyle/>
        <a:p>
          <a:pPr algn="ctr"/>
          <a:endParaRPr lang="en-US"/>
        </a:p>
      </dgm:t>
    </dgm:pt>
    <dgm:pt modelId="{6F49EA4C-AB11-4D39-B65C-6CAB92005179}" type="sibTrans" cxnId="{B2D98119-90FD-4859-BB7E-3733965E50B4}">
      <dgm:prSet/>
      <dgm:spPr/>
      <dgm:t>
        <a:bodyPr/>
        <a:lstStyle/>
        <a:p>
          <a:pPr algn="ctr"/>
          <a:endParaRPr lang="en-US"/>
        </a:p>
      </dgm:t>
    </dgm:pt>
    <dgm:pt modelId="{8BC194C2-672D-4FE6-96BE-F154376BAED2}">
      <dgm:prSet phldrT="[Text]" custT="1"/>
      <dgm:spPr/>
      <dgm:t>
        <a:bodyPr/>
        <a:lstStyle/>
        <a:p>
          <a:pPr algn="ctr"/>
          <a:r>
            <a:rPr lang="en-US" sz="1400" dirty="0"/>
            <a:t>One Year</a:t>
          </a:r>
        </a:p>
      </dgm:t>
    </dgm:pt>
    <dgm:pt modelId="{B668FC3F-5E8D-453B-AAF9-00A4EA2104E1}" type="parTrans" cxnId="{355DFFDB-B9B3-49C7-B469-8CAF8504014C}">
      <dgm:prSet/>
      <dgm:spPr/>
      <dgm:t>
        <a:bodyPr/>
        <a:lstStyle/>
        <a:p>
          <a:pPr algn="ctr"/>
          <a:endParaRPr lang="en-US"/>
        </a:p>
      </dgm:t>
    </dgm:pt>
    <dgm:pt modelId="{A701E485-D13F-4895-B1E2-287076DD93CB}" type="sibTrans" cxnId="{355DFFDB-B9B3-49C7-B469-8CAF8504014C}">
      <dgm:prSet/>
      <dgm:spPr/>
      <dgm:t>
        <a:bodyPr/>
        <a:lstStyle/>
        <a:p>
          <a:pPr algn="ctr"/>
          <a:endParaRPr lang="en-US"/>
        </a:p>
      </dgm:t>
    </dgm:pt>
    <dgm:pt modelId="{25870E99-7E8D-4BF9-AD96-51F742C2C2C6}">
      <dgm:prSet phldrT="[Text]" custT="1"/>
      <dgm:spPr/>
      <dgm:t>
        <a:bodyPr/>
        <a:lstStyle/>
        <a:p>
          <a:pPr algn="ctr"/>
          <a:r>
            <a:rPr lang="en-US" sz="1400" b="1" dirty="0"/>
            <a:t>Stage </a:t>
          </a:r>
          <a:r>
            <a:rPr lang="en-US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1</a:t>
          </a:r>
          <a:r>
            <a:rPr lang="en-US" sz="1400" b="1" dirty="0"/>
            <a:t>:  Planning/Environmental</a:t>
          </a:r>
        </a:p>
      </dgm:t>
    </dgm:pt>
    <dgm:pt modelId="{063B34A4-915F-4347-8D72-FC98A71562F3}" type="parTrans" cxnId="{9C3D1072-86C2-44EF-80BF-8B9239C61CCA}">
      <dgm:prSet/>
      <dgm:spPr/>
      <dgm:t>
        <a:bodyPr/>
        <a:lstStyle/>
        <a:p>
          <a:pPr algn="ctr"/>
          <a:endParaRPr lang="en-US"/>
        </a:p>
      </dgm:t>
    </dgm:pt>
    <dgm:pt modelId="{0D17A582-3308-41AE-AD5B-F92ACA582497}" type="sibTrans" cxnId="{9C3D1072-86C2-44EF-80BF-8B9239C61CCA}">
      <dgm:prSet/>
      <dgm:spPr/>
      <dgm:t>
        <a:bodyPr/>
        <a:lstStyle/>
        <a:p>
          <a:pPr algn="ctr"/>
          <a:endParaRPr lang="en-US"/>
        </a:p>
      </dgm:t>
    </dgm:pt>
    <dgm:pt modelId="{6DAAEC68-47F3-4091-BE25-D9120EC5EB31}">
      <dgm:prSet phldrT="[Text]" custT="1"/>
      <dgm:spPr/>
      <dgm:t>
        <a:bodyPr/>
        <a:lstStyle/>
        <a:p>
          <a:pPr algn="ctr"/>
          <a:r>
            <a:rPr lang="en-US" sz="1400"/>
            <a:t>One to Two Years</a:t>
          </a:r>
        </a:p>
      </dgm:t>
    </dgm:pt>
    <dgm:pt modelId="{1DAC52AF-E036-4026-90C0-32E0FDCB7863}" type="parTrans" cxnId="{1AA0327D-B1BC-4B12-9AE1-F370C5CDECCA}">
      <dgm:prSet/>
      <dgm:spPr/>
      <dgm:t>
        <a:bodyPr/>
        <a:lstStyle/>
        <a:p>
          <a:pPr algn="ctr"/>
          <a:endParaRPr lang="en-US"/>
        </a:p>
      </dgm:t>
    </dgm:pt>
    <dgm:pt modelId="{C180B116-2268-4B2F-99E1-9B0835DD50E6}" type="sibTrans" cxnId="{1AA0327D-B1BC-4B12-9AE1-F370C5CDECCA}">
      <dgm:prSet/>
      <dgm:spPr/>
      <dgm:t>
        <a:bodyPr/>
        <a:lstStyle/>
        <a:p>
          <a:pPr algn="ctr"/>
          <a:endParaRPr lang="en-US"/>
        </a:p>
      </dgm:t>
    </dgm:pt>
    <dgm:pt modelId="{CCE583F6-5180-49E0-BF39-D4EF103B4FE8}">
      <dgm:prSet phldrT="[Text]" custT="1"/>
      <dgm:spPr/>
      <dgm:t>
        <a:bodyPr/>
        <a:lstStyle/>
        <a:p>
          <a:pPr algn="ctr"/>
          <a:r>
            <a:rPr lang="en-US" sz="1400"/>
            <a:t>Indefinite Period</a:t>
          </a:r>
        </a:p>
      </dgm:t>
    </dgm:pt>
    <dgm:pt modelId="{6B64ED4C-6929-4018-A1EA-469A89FE7EC3}">
      <dgm:prSet phldrT="[Text]" custT="1"/>
      <dgm:spPr/>
      <dgm:t>
        <a:bodyPr/>
        <a:lstStyle/>
        <a:p>
          <a:pPr algn="ctr"/>
          <a:r>
            <a:rPr lang="en-US" sz="1400" b="1" dirty="0"/>
            <a:t>Stage </a:t>
          </a:r>
          <a:r>
            <a:rPr lang="en-US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2</a:t>
          </a:r>
          <a:r>
            <a:rPr lang="en-US" sz="1400" b="1" dirty="0"/>
            <a:t>:  Funding  &amp; Project Prioritization</a:t>
          </a:r>
        </a:p>
      </dgm:t>
    </dgm:pt>
    <dgm:pt modelId="{72331540-A002-4919-AF76-3C623BEA7A10}" type="sibTrans" cxnId="{0EA3104C-F8D8-4349-B468-39D04F7C6346}">
      <dgm:prSet/>
      <dgm:spPr/>
      <dgm:t>
        <a:bodyPr/>
        <a:lstStyle/>
        <a:p>
          <a:pPr algn="ctr"/>
          <a:endParaRPr lang="en-US"/>
        </a:p>
      </dgm:t>
    </dgm:pt>
    <dgm:pt modelId="{F2D8250D-34F0-43F9-8F83-5799282D7269}" type="parTrans" cxnId="{0EA3104C-F8D8-4349-B468-39D04F7C6346}">
      <dgm:prSet/>
      <dgm:spPr/>
      <dgm:t>
        <a:bodyPr/>
        <a:lstStyle/>
        <a:p>
          <a:pPr algn="ctr"/>
          <a:endParaRPr lang="en-US"/>
        </a:p>
      </dgm:t>
    </dgm:pt>
    <dgm:pt modelId="{1B21A691-4DF4-4C46-866F-FE84221F2478}" type="sibTrans" cxnId="{3A04B1CD-6234-4126-AB97-E9A453F78A60}">
      <dgm:prSet/>
      <dgm:spPr/>
      <dgm:t>
        <a:bodyPr/>
        <a:lstStyle/>
        <a:p>
          <a:pPr algn="ctr"/>
          <a:endParaRPr lang="en-US"/>
        </a:p>
      </dgm:t>
    </dgm:pt>
    <dgm:pt modelId="{474D4283-3D6A-4544-BB1A-BB9D7E0D59CF}" type="parTrans" cxnId="{3A04B1CD-6234-4126-AB97-E9A453F78A60}">
      <dgm:prSet/>
      <dgm:spPr/>
      <dgm:t>
        <a:bodyPr/>
        <a:lstStyle/>
        <a:p>
          <a:pPr algn="ctr"/>
          <a:endParaRPr lang="en-US"/>
        </a:p>
      </dgm:t>
    </dgm:pt>
    <dgm:pt modelId="{59108373-8A43-42CC-8A58-D501D59F554F}">
      <dgm:prSet phldrT="[Text]" custT="1"/>
      <dgm:spPr/>
      <dgm:t>
        <a:bodyPr/>
        <a:lstStyle/>
        <a:p>
          <a:pPr algn="ctr"/>
          <a:r>
            <a:rPr lang="en-US" sz="1400" b="1" dirty="0"/>
            <a:t>Stage </a:t>
          </a:r>
          <a:r>
            <a:rPr lang="en-US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  <a:r>
            <a:rPr lang="en-US" sz="1400" b="1" dirty="0"/>
            <a:t>:  Final Design Process</a:t>
          </a:r>
        </a:p>
      </dgm:t>
    </dgm:pt>
    <dgm:pt modelId="{6A8CE7B0-9358-41EE-918D-1F0074ACD7BB}" type="parTrans" cxnId="{D2183A26-159F-49A0-8B1F-E132E0384A5A}">
      <dgm:prSet/>
      <dgm:spPr/>
      <dgm:t>
        <a:bodyPr/>
        <a:lstStyle/>
        <a:p>
          <a:pPr algn="ctr"/>
          <a:endParaRPr lang="en-US"/>
        </a:p>
      </dgm:t>
    </dgm:pt>
    <dgm:pt modelId="{18AB0890-FD0F-4512-9363-B562762BA2FC}" type="sibTrans" cxnId="{D2183A26-159F-49A0-8B1F-E132E0384A5A}">
      <dgm:prSet/>
      <dgm:spPr/>
      <dgm:t>
        <a:bodyPr/>
        <a:lstStyle/>
        <a:p>
          <a:pPr algn="ctr"/>
          <a:endParaRPr lang="en-US"/>
        </a:p>
      </dgm:t>
    </dgm:pt>
    <dgm:pt modelId="{43ED216E-DB71-4806-8496-F73FBD63B552}">
      <dgm:prSet phldrT="[Text]" custT="1"/>
      <dgm:spPr/>
      <dgm:t>
        <a:bodyPr/>
        <a:lstStyle/>
        <a:p>
          <a:pPr algn="ctr"/>
          <a:r>
            <a:rPr lang="en-US" sz="1400"/>
            <a:t>One to Three Years</a:t>
          </a:r>
        </a:p>
      </dgm:t>
    </dgm:pt>
    <dgm:pt modelId="{890CC087-1AD3-4D56-A948-6433CFF73F8C}" type="parTrans" cxnId="{BAFA5509-1E98-4C0E-89A1-3F3D646A3F1F}">
      <dgm:prSet/>
      <dgm:spPr/>
      <dgm:t>
        <a:bodyPr/>
        <a:lstStyle/>
        <a:p>
          <a:pPr algn="ctr"/>
          <a:endParaRPr lang="en-US"/>
        </a:p>
      </dgm:t>
    </dgm:pt>
    <dgm:pt modelId="{29785D69-5BBB-40AD-A2D1-74E2E82DD770}" type="sibTrans" cxnId="{BAFA5509-1E98-4C0E-89A1-3F3D646A3F1F}">
      <dgm:prSet/>
      <dgm:spPr/>
      <dgm:t>
        <a:bodyPr/>
        <a:lstStyle/>
        <a:p>
          <a:pPr algn="ctr"/>
          <a:endParaRPr lang="en-US"/>
        </a:p>
      </dgm:t>
    </dgm:pt>
    <dgm:pt modelId="{0BF9ABEF-ED75-4B1B-97ED-7DE9CEC62C65}">
      <dgm:prSet phldrT="[Text]" custT="1"/>
      <dgm:spPr/>
      <dgm:t>
        <a:bodyPr/>
        <a:lstStyle/>
        <a:p>
          <a:pPr algn="ctr"/>
          <a:r>
            <a:rPr lang="en-US" sz="1400" b="1" dirty="0"/>
            <a:t>Stage </a:t>
          </a:r>
          <a:r>
            <a:rPr lang="en-US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4</a:t>
          </a:r>
          <a:r>
            <a:rPr lang="en-US" sz="1400" b="1" dirty="0"/>
            <a:t>:  Letting</a:t>
          </a:r>
        </a:p>
      </dgm:t>
    </dgm:pt>
    <dgm:pt modelId="{00332AE8-41E9-4EEB-B1E7-D42057DED117}" type="parTrans" cxnId="{F0AFC7D0-7853-4FB9-89EC-FB20B74C392E}">
      <dgm:prSet/>
      <dgm:spPr/>
      <dgm:t>
        <a:bodyPr/>
        <a:lstStyle/>
        <a:p>
          <a:endParaRPr lang="en-US"/>
        </a:p>
      </dgm:t>
    </dgm:pt>
    <dgm:pt modelId="{983E2656-9E79-4F4B-9876-EEB0263ECE0E}" type="sibTrans" cxnId="{F0AFC7D0-7853-4FB9-89EC-FB20B74C392E}">
      <dgm:prSet/>
      <dgm:spPr/>
      <dgm:t>
        <a:bodyPr/>
        <a:lstStyle/>
        <a:p>
          <a:endParaRPr lang="en-US"/>
        </a:p>
      </dgm:t>
    </dgm:pt>
    <dgm:pt modelId="{D02115C9-ACFD-43ED-B0BA-DA5C28415805}">
      <dgm:prSet phldrT="[Text]" custT="1"/>
      <dgm:spPr/>
      <dgm:t>
        <a:bodyPr/>
        <a:lstStyle/>
        <a:p>
          <a:pPr algn="ctr"/>
          <a:r>
            <a:rPr lang="en-US" sz="1400"/>
            <a:t>One Year</a:t>
          </a:r>
        </a:p>
      </dgm:t>
    </dgm:pt>
    <dgm:pt modelId="{466862E3-54E8-43BA-AA25-97D77F22092C}" type="parTrans" cxnId="{B1BFE0F1-5B27-486B-BB0B-CCFA1C630E14}">
      <dgm:prSet/>
      <dgm:spPr/>
      <dgm:t>
        <a:bodyPr/>
        <a:lstStyle/>
        <a:p>
          <a:endParaRPr lang="en-US"/>
        </a:p>
      </dgm:t>
    </dgm:pt>
    <dgm:pt modelId="{E1197935-C9BF-4087-9C9C-53CABA017A4C}" type="sibTrans" cxnId="{B1BFE0F1-5B27-486B-BB0B-CCFA1C630E14}">
      <dgm:prSet/>
      <dgm:spPr/>
      <dgm:t>
        <a:bodyPr/>
        <a:lstStyle/>
        <a:p>
          <a:endParaRPr lang="en-US"/>
        </a:p>
      </dgm:t>
    </dgm:pt>
    <dgm:pt modelId="{2DAF6922-644A-4D95-B0F9-1FD221D3A637}">
      <dgm:prSet phldrT="[Text]" custT="1"/>
      <dgm:spPr/>
      <dgm:t>
        <a:bodyPr/>
        <a:lstStyle/>
        <a:p>
          <a:pPr algn="ctr"/>
          <a:r>
            <a:rPr lang="en-US" sz="1400" b="1" dirty="0"/>
            <a:t>Stage </a:t>
          </a:r>
          <a:r>
            <a:rPr lang="en-US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5</a:t>
          </a:r>
          <a:r>
            <a:rPr lang="en-US" sz="1400" b="1" dirty="0"/>
            <a:t>:  Construction</a:t>
          </a:r>
        </a:p>
      </dgm:t>
    </dgm:pt>
    <dgm:pt modelId="{15CC326F-7212-459F-8C98-B090B02E1364}" type="parTrans" cxnId="{7492F39F-60D1-4B04-A01A-6485EFBCAF5C}">
      <dgm:prSet/>
      <dgm:spPr/>
      <dgm:t>
        <a:bodyPr/>
        <a:lstStyle/>
        <a:p>
          <a:endParaRPr lang="en-US"/>
        </a:p>
      </dgm:t>
    </dgm:pt>
    <dgm:pt modelId="{148573F0-24EA-4DF9-8E1E-8FB3D67D4656}" type="sibTrans" cxnId="{7492F39F-60D1-4B04-A01A-6485EFBCAF5C}">
      <dgm:prSet/>
      <dgm:spPr/>
      <dgm:t>
        <a:bodyPr/>
        <a:lstStyle/>
        <a:p>
          <a:endParaRPr lang="en-US"/>
        </a:p>
      </dgm:t>
    </dgm:pt>
    <dgm:pt modelId="{4F22BB18-FB01-4685-B734-61C651CF097B}">
      <dgm:prSet phldrT="[Text]" custT="1"/>
      <dgm:spPr/>
      <dgm:t>
        <a:bodyPr/>
        <a:lstStyle/>
        <a:p>
          <a:pPr algn="ctr"/>
          <a:r>
            <a:rPr lang="en-US" sz="1400"/>
            <a:t>One to Three Years</a:t>
          </a:r>
        </a:p>
      </dgm:t>
    </dgm:pt>
    <dgm:pt modelId="{0DE34633-B6D9-4406-9A88-D3B8E10215DF}" type="parTrans" cxnId="{91D09B28-E017-4B07-96EC-919712169525}">
      <dgm:prSet/>
      <dgm:spPr/>
      <dgm:t>
        <a:bodyPr/>
        <a:lstStyle/>
        <a:p>
          <a:endParaRPr lang="en-US"/>
        </a:p>
      </dgm:t>
    </dgm:pt>
    <dgm:pt modelId="{F0BDC0FD-1B75-4DFF-9D58-C345CBAE561E}" type="sibTrans" cxnId="{91D09B28-E017-4B07-96EC-919712169525}">
      <dgm:prSet/>
      <dgm:spPr/>
      <dgm:t>
        <a:bodyPr/>
        <a:lstStyle/>
        <a:p>
          <a:endParaRPr lang="en-US"/>
        </a:p>
      </dgm:t>
    </dgm:pt>
    <dgm:pt modelId="{7ED7EC6E-6C94-4F0C-9ECC-C74B8BAC5F45}">
      <dgm:prSet phldrT="[Text]" custT="1"/>
      <dgm:spPr/>
      <dgm:t>
        <a:bodyPr/>
        <a:lstStyle/>
        <a:p>
          <a:pPr algn="ctr"/>
          <a:r>
            <a:rPr lang="en-US" sz="1400" b="1" dirty="0"/>
            <a:t>Stage </a:t>
          </a:r>
          <a:r>
            <a:rPr lang="en-US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6:</a:t>
          </a:r>
          <a:r>
            <a:rPr lang="en-US" sz="1400" b="1" dirty="0"/>
            <a:t>  Operation</a:t>
          </a:r>
        </a:p>
      </dgm:t>
    </dgm:pt>
    <dgm:pt modelId="{0A8EAF03-172D-4A52-9813-A730D015D7CC}" type="parTrans" cxnId="{7632A6D4-085D-43F7-BAFB-D7BA0318CC18}">
      <dgm:prSet/>
      <dgm:spPr/>
      <dgm:t>
        <a:bodyPr/>
        <a:lstStyle/>
        <a:p>
          <a:endParaRPr lang="en-US"/>
        </a:p>
      </dgm:t>
    </dgm:pt>
    <dgm:pt modelId="{5864A335-C82E-4DD3-9FB7-833089088290}" type="sibTrans" cxnId="{7632A6D4-085D-43F7-BAFB-D7BA0318CC18}">
      <dgm:prSet/>
      <dgm:spPr/>
      <dgm:t>
        <a:bodyPr/>
        <a:lstStyle/>
        <a:p>
          <a:endParaRPr lang="en-US"/>
        </a:p>
      </dgm:t>
    </dgm:pt>
    <dgm:pt modelId="{C57BD9F7-D1EC-425A-A606-78D858452B4F}">
      <dgm:prSet phldrT="[Text]" custT="1"/>
      <dgm:spPr/>
      <dgm:t>
        <a:bodyPr/>
        <a:lstStyle/>
        <a:p>
          <a:pPr algn="ctr"/>
          <a:r>
            <a:rPr lang="en-US" sz="1400"/>
            <a:t>Indefinite Period</a:t>
          </a:r>
        </a:p>
      </dgm:t>
    </dgm:pt>
    <dgm:pt modelId="{526D7E4D-89C9-4728-98A1-37DCDAADDDEC}" type="parTrans" cxnId="{3394FC7C-2703-4091-BC92-FD4802297056}">
      <dgm:prSet/>
      <dgm:spPr/>
      <dgm:t>
        <a:bodyPr/>
        <a:lstStyle/>
        <a:p>
          <a:endParaRPr lang="en-US"/>
        </a:p>
      </dgm:t>
    </dgm:pt>
    <dgm:pt modelId="{9D08F815-AEE9-480E-A6D1-B460135D005E}" type="sibTrans" cxnId="{3394FC7C-2703-4091-BC92-FD4802297056}">
      <dgm:prSet/>
      <dgm:spPr/>
      <dgm:t>
        <a:bodyPr/>
        <a:lstStyle/>
        <a:p>
          <a:endParaRPr lang="en-US"/>
        </a:p>
      </dgm:t>
    </dgm:pt>
    <dgm:pt modelId="{D5313590-9565-475D-A2C6-3B7F36A99221}" type="pres">
      <dgm:prSet presAssocID="{A4F23BB4-7B9C-40E3-ADD3-44DC2AA8AAF8}" presName="Name0" presStyleCnt="0">
        <dgm:presLayoutVars>
          <dgm:dir/>
          <dgm:animLvl val="lvl"/>
          <dgm:resizeHandles val="exact"/>
        </dgm:presLayoutVars>
      </dgm:prSet>
      <dgm:spPr/>
    </dgm:pt>
    <dgm:pt modelId="{1235845B-5ECD-4FF4-89A4-7E79998AFFBD}" type="pres">
      <dgm:prSet presAssocID="{7ED7EC6E-6C94-4F0C-9ECC-C74B8BAC5F45}" presName="boxAndChildren" presStyleCnt="0"/>
      <dgm:spPr/>
    </dgm:pt>
    <dgm:pt modelId="{AB2F5BD8-67AC-45C8-97D2-7206F9BEB35F}" type="pres">
      <dgm:prSet presAssocID="{7ED7EC6E-6C94-4F0C-9ECC-C74B8BAC5F45}" presName="parentTextBox" presStyleLbl="node1" presStyleIdx="0" presStyleCnt="7"/>
      <dgm:spPr/>
    </dgm:pt>
    <dgm:pt modelId="{295FBD08-66FE-483F-823E-6719B42D62C4}" type="pres">
      <dgm:prSet presAssocID="{7ED7EC6E-6C94-4F0C-9ECC-C74B8BAC5F45}" presName="entireBox" presStyleLbl="node1" presStyleIdx="0" presStyleCnt="7"/>
      <dgm:spPr/>
    </dgm:pt>
    <dgm:pt modelId="{51CB82DB-B415-4770-BC24-4896EBB71A09}" type="pres">
      <dgm:prSet presAssocID="{7ED7EC6E-6C94-4F0C-9ECC-C74B8BAC5F45}" presName="descendantBox" presStyleCnt="0"/>
      <dgm:spPr/>
    </dgm:pt>
    <dgm:pt modelId="{EAC24153-6B28-4571-9D71-5E5EDD02C640}" type="pres">
      <dgm:prSet presAssocID="{C57BD9F7-D1EC-425A-A606-78D858452B4F}" presName="childTextBox" presStyleLbl="fgAccFollowNode1" presStyleIdx="0" presStyleCnt="7" custLinFactNeighborX="1289" custLinFactNeighborY="4415">
        <dgm:presLayoutVars>
          <dgm:bulletEnabled val="1"/>
        </dgm:presLayoutVars>
      </dgm:prSet>
      <dgm:spPr/>
    </dgm:pt>
    <dgm:pt modelId="{4696FACA-EEF7-469B-BA1C-E3B5C692A025}" type="pres">
      <dgm:prSet presAssocID="{148573F0-24EA-4DF9-8E1E-8FB3D67D4656}" presName="sp" presStyleCnt="0"/>
      <dgm:spPr/>
    </dgm:pt>
    <dgm:pt modelId="{A36312B6-B4EF-492A-9B38-2EEA6DC85639}" type="pres">
      <dgm:prSet presAssocID="{2DAF6922-644A-4D95-B0F9-1FD221D3A637}" presName="arrowAndChildren" presStyleCnt="0"/>
      <dgm:spPr/>
    </dgm:pt>
    <dgm:pt modelId="{EC656EC4-5482-40C1-A3D1-CF8521DEA89D}" type="pres">
      <dgm:prSet presAssocID="{2DAF6922-644A-4D95-B0F9-1FD221D3A637}" presName="parentTextArrow" presStyleLbl="node1" presStyleIdx="0" presStyleCnt="7"/>
      <dgm:spPr/>
    </dgm:pt>
    <dgm:pt modelId="{5DF5327B-13C8-422A-ADB0-28108673B6E2}" type="pres">
      <dgm:prSet presAssocID="{2DAF6922-644A-4D95-B0F9-1FD221D3A637}" presName="arrow" presStyleLbl="node1" presStyleIdx="1" presStyleCnt="7" custLinFactNeighborX="9021"/>
      <dgm:spPr/>
    </dgm:pt>
    <dgm:pt modelId="{0E38516A-EC93-4F00-8755-23142E580690}" type="pres">
      <dgm:prSet presAssocID="{2DAF6922-644A-4D95-B0F9-1FD221D3A637}" presName="descendantArrow" presStyleCnt="0"/>
      <dgm:spPr/>
    </dgm:pt>
    <dgm:pt modelId="{C401EF87-F600-418A-9670-6E1F036FD25E}" type="pres">
      <dgm:prSet presAssocID="{4F22BB18-FB01-4685-B734-61C651CF097B}" presName="childTextArrow" presStyleLbl="fgAccFollowNode1" presStyleIdx="1" presStyleCnt="7">
        <dgm:presLayoutVars>
          <dgm:bulletEnabled val="1"/>
        </dgm:presLayoutVars>
      </dgm:prSet>
      <dgm:spPr/>
    </dgm:pt>
    <dgm:pt modelId="{897A5740-3F94-4142-B9A9-C7D222EC349D}" type="pres">
      <dgm:prSet presAssocID="{983E2656-9E79-4F4B-9876-EEB0263ECE0E}" presName="sp" presStyleCnt="0"/>
      <dgm:spPr/>
    </dgm:pt>
    <dgm:pt modelId="{B2F644E6-89AA-439A-8C18-824098FB49FC}" type="pres">
      <dgm:prSet presAssocID="{0BF9ABEF-ED75-4B1B-97ED-7DE9CEC62C65}" presName="arrowAndChildren" presStyleCnt="0"/>
      <dgm:spPr/>
    </dgm:pt>
    <dgm:pt modelId="{07214298-B2E0-407E-B1A2-D05483F2C555}" type="pres">
      <dgm:prSet presAssocID="{0BF9ABEF-ED75-4B1B-97ED-7DE9CEC62C65}" presName="parentTextArrow" presStyleLbl="node1" presStyleIdx="1" presStyleCnt="7"/>
      <dgm:spPr/>
    </dgm:pt>
    <dgm:pt modelId="{BE14F36B-378A-4DFB-87DA-0D6F31B5BC10}" type="pres">
      <dgm:prSet presAssocID="{0BF9ABEF-ED75-4B1B-97ED-7DE9CEC62C65}" presName="arrow" presStyleLbl="node1" presStyleIdx="2" presStyleCnt="7"/>
      <dgm:spPr/>
    </dgm:pt>
    <dgm:pt modelId="{BF6B7343-5810-4582-8FE4-BBC7840A9BB8}" type="pres">
      <dgm:prSet presAssocID="{0BF9ABEF-ED75-4B1B-97ED-7DE9CEC62C65}" presName="descendantArrow" presStyleCnt="0"/>
      <dgm:spPr/>
    </dgm:pt>
    <dgm:pt modelId="{4B879A0B-18D7-464C-B208-BE10CF6D9C4E}" type="pres">
      <dgm:prSet presAssocID="{D02115C9-ACFD-43ED-B0BA-DA5C28415805}" presName="childTextArrow" presStyleLbl="fgAccFollowNode1" presStyleIdx="2" presStyleCnt="7">
        <dgm:presLayoutVars>
          <dgm:bulletEnabled val="1"/>
        </dgm:presLayoutVars>
      </dgm:prSet>
      <dgm:spPr/>
    </dgm:pt>
    <dgm:pt modelId="{E74F5888-ED19-4962-9CF6-8B261EF818D9}" type="pres">
      <dgm:prSet presAssocID="{18AB0890-FD0F-4512-9363-B562762BA2FC}" presName="sp" presStyleCnt="0"/>
      <dgm:spPr/>
    </dgm:pt>
    <dgm:pt modelId="{2318C36C-B024-470B-9718-48CB8F1D4787}" type="pres">
      <dgm:prSet presAssocID="{59108373-8A43-42CC-8A58-D501D59F554F}" presName="arrowAndChildren" presStyleCnt="0"/>
      <dgm:spPr/>
    </dgm:pt>
    <dgm:pt modelId="{94DA5518-5C57-40FC-92BD-D6255480BC53}" type="pres">
      <dgm:prSet presAssocID="{59108373-8A43-42CC-8A58-D501D59F554F}" presName="parentTextArrow" presStyleLbl="node1" presStyleIdx="2" presStyleCnt="7"/>
      <dgm:spPr/>
    </dgm:pt>
    <dgm:pt modelId="{82815DD8-DBC7-4385-8D4F-DAAEF9E62F57}" type="pres">
      <dgm:prSet presAssocID="{59108373-8A43-42CC-8A58-D501D59F554F}" presName="arrow" presStyleLbl="node1" presStyleIdx="3" presStyleCnt="7"/>
      <dgm:spPr/>
    </dgm:pt>
    <dgm:pt modelId="{53CE35BA-74BA-4A54-9DAC-45DFC04755AC}" type="pres">
      <dgm:prSet presAssocID="{59108373-8A43-42CC-8A58-D501D59F554F}" presName="descendantArrow" presStyleCnt="0"/>
      <dgm:spPr/>
    </dgm:pt>
    <dgm:pt modelId="{77F51007-630F-4346-8617-0D2993E8531A}" type="pres">
      <dgm:prSet presAssocID="{43ED216E-DB71-4806-8496-F73FBD63B552}" presName="childTextArrow" presStyleLbl="fgAccFollowNode1" presStyleIdx="3" presStyleCnt="7">
        <dgm:presLayoutVars>
          <dgm:bulletEnabled val="1"/>
        </dgm:presLayoutVars>
      </dgm:prSet>
      <dgm:spPr/>
    </dgm:pt>
    <dgm:pt modelId="{A0D94648-6FD0-42CC-9CDB-4EE480FEF175}" type="pres">
      <dgm:prSet presAssocID="{72331540-A002-4919-AF76-3C623BEA7A10}" presName="sp" presStyleCnt="0"/>
      <dgm:spPr/>
    </dgm:pt>
    <dgm:pt modelId="{9E47E199-8249-4F99-87CA-DF9E4F5F0A84}" type="pres">
      <dgm:prSet presAssocID="{6B64ED4C-6929-4018-A1EA-469A89FE7EC3}" presName="arrowAndChildren" presStyleCnt="0"/>
      <dgm:spPr/>
    </dgm:pt>
    <dgm:pt modelId="{9A8721C2-73E9-46AE-AA6F-75EA6662AE67}" type="pres">
      <dgm:prSet presAssocID="{6B64ED4C-6929-4018-A1EA-469A89FE7EC3}" presName="parentTextArrow" presStyleLbl="node1" presStyleIdx="3" presStyleCnt="7"/>
      <dgm:spPr/>
    </dgm:pt>
    <dgm:pt modelId="{560A3462-155A-4D95-940B-02EFC1026C75}" type="pres">
      <dgm:prSet presAssocID="{6B64ED4C-6929-4018-A1EA-469A89FE7EC3}" presName="arrow" presStyleLbl="node1" presStyleIdx="4" presStyleCnt="7"/>
      <dgm:spPr/>
    </dgm:pt>
    <dgm:pt modelId="{EB90F5F0-706B-4603-99D2-6CA2DD7B6EEE}" type="pres">
      <dgm:prSet presAssocID="{6B64ED4C-6929-4018-A1EA-469A89FE7EC3}" presName="descendantArrow" presStyleCnt="0"/>
      <dgm:spPr/>
    </dgm:pt>
    <dgm:pt modelId="{9BA3DBB3-23AA-40E4-BE1A-1A6772C334D0}" type="pres">
      <dgm:prSet presAssocID="{CCE583F6-5180-49E0-BF39-D4EF103B4FE8}" presName="childTextArrow" presStyleLbl="fgAccFollowNode1" presStyleIdx="4" presStyleCnt="7">
        <dgm:presLayoutVars>
          <dgm:bulletEnabled val="1"/>
        </dgm:presLayoutVars>
      </dgm:prSet>
      <dgm:spPr/>
    </dgm:pt>
    <dgm:pt modelId="{8D114C07-CA4E-4215-84B0-D94CC28005DB}" type="pres">
      <dgm:prSet presAssocID="{0D17A582-3308-41AE-AD5B-F92ACA582497}" presName="sp" presStyleCnt="0"/>
      <dgm:spPr/>
    </dgm:pt>
    <dgm:pt modelId="{2402DA26-F660-4DFE-9332-3C0F9046D6A0}" type="pres">
      <dgm:prSet presAssocID="{25870E99-7E8D-4BF9-AD96-51F742C2C2C6}" presName="arrowAndChildren" presStyleCnt="0"/>
      <dgm:spPr/>
    </dgm:pt>
    <dgm:pt modelId="{20BED2B1-D939-46D3-86BF-5149A1791B39}" type="pres">
      <dgm:prSet presAssocID="{25870E99-7E8D-4BF9-AD96-51F742C2C2C6}" presName="parentTextArrow" presStyleLbl="node1" presStyleIdx="4" presStyleCnt="7"/>
      <dgm:spPr/>
    </dgm:pt>
    <dgm:pt modelId="{75893557-BB81-4117-96AD-3983D24ACEF4}" type="pres">
      <dgm:prSet presAssocID="{25870E99-7E8D-4BF9-AD96-51F742C2C2C6}" presName="arrow" presStyleLbl="node1" presStyleIdx="5" presStyleCnt="7"/>
      <dgm:spPr/>
    </dgm:pt>
    <dgm:pt modelId="{8DCABB56-7F99-491C-8991-2F44DB98EA3A}" type="pres">
      <dgm:prSet presAssocID="{25870E99-7E8D-4BF9-AD96-51F742C2C2C6}" presName="descendantArrow" presStyleCnt="0"/>
      <dgm:spPr/>
    </dgm:pt>
    <dgm:pt modelId="{AB6B16A9-FE55-4759-85C0-72802ED429EF}" type="pres">
      <dgm:prSet presAssocID="{6DAAEC68-47F3-4091-BE25-D9120EC5EB31}" presName="childTextArrow" presStyleLbl="fgAccFollowNode1" presStyleIdx="5" presStyleCnt="7">
        <dgm:presLayoutVars>
          <dgm:bulletEnabled val="1"/>
        </dgm:presLayoutVars>
      </dgm:prSet>
      <dgm:spPr/>
    </dgm:pt>
    <dgm:pt modelId="{B97CE2CC-7881-49EE-A52A-0F9EE2615894}" type="pres">
      <dgm:prSet presAssocID="{6F49EA4C-AB11-4D39-B65C-6CAB92005179}" presName="sp" presStyleCnt="0"/>
      <dgm:spPr/>
    </dgm:pt>
    <dgm:pt modelId="{2C80B6A6-8BFE-4A8C-A588-95C4633B17D5}" type="pres">
      <dgm:prSet presAssocID="{15234E34-0738-4FF8-B1C0-D34E40C5ED30}" presName="arrowAndChildren" presStyleCnt="0"/>
      <dgm:spPr/>
    </dgm:pt>
    <dgm:pt modelId="{5BBC4090-74E2-4706-B775-66371F931E6E}" type="pres">
      <dgm:prSet presAssocID="{15234E34-0738-4FF8-B1C0-D34E40C5ED30}" presName="parentTextArrow" presStyleLbl="node1" presStyleIdx="5" presStyleCnt="7"/>
      <dgm:spPr/>
    </dgm:pt>
    <dgm:pt modelId="{BE02EA2B-34B0-4DC3-A907-A1656D88A437}" type="pres">
      <dgm:prSet presAssocID="{15234E34-0738-4FF8-B1C0-D34E40C5ED30}" presName="arrow" presStyleLbl="node1" presStyleIdx="6" presStyleCnt="7" custScaleX="100000" custLinFactNeighborX="11471" custLinFactNeighborY="-20"/>
      <dgm:spPr/>
    </dgm:pt>
    <dgm:pt modelId="{44C1DF53-9C94-4F62-A878-74D8B58EC2C5}" type="pres">
      <dgm:prSet presAssocID="{15234E34-0738-4FF8-B1C0-D34E40C5ED30}" presName="descendantArrow" presStyleCnt="0"/>
      <dgm:spPr/>
    </dgm:pt>
    <dgm:pt modelId="{125DF568-B423-48B9-9C82-84E8D50882D2}" type="pres">
      <dgm:prSet presAssocID="{8BC194C2-672D-4FE6-96BE-F154376BAED2}" presName="childTextArrow" presStyleLbl="fgAccFollowNode1" presStyleIdx="6" presStyleCnt="7" custScaleX="100000" custScaleY="108468" custLinFactNeighborX="10866">
        <dgm:presLayoutVars>
          <dgm:bulletEnabled val="1"/>
        </dgm:presLayoutVars>
      </dgm:prSet>
      <dgm:spPr/>
    </dgm:pt>
  </dgm:ptLst>
  <dgm:cxnLst>
    <dgm:cxn modelId="{CD66AD00-F75A-41AC-AE0A-EADC1BE014EF}" type="presOf" srcId="{59108373-8A43-42CC-8A58-D501D59F554F}" destId="{82815DD8-DBC7-4385-8D4F-DAAEF9E62F57}" srcOrd="1" destOrd="0" presId="urn:microsoft.com/office/officeart/2005/8/layout/process4"/>
    <dgm:cxn modelId="{BAFA5509-1E98-4C0E-89A1-3F3D646A3F1F}" srcId="{59108373-8A43-42CC-8A58-D501D59F554F}" destId="{43ED216E-DB71-4806-8496-F73FBD63B552}" srcOrd="0" destOrd="0" parTransId="{890CC087-1AD3-4D56-A948-6433CFF73F8C}" sibTransId="{29785D69-5BBB-40AD-A2D1-74E2E82DD770}"/>
    <dgm:cxn modelId="{BBB7DD0B-8B23-434A-A940-343C1B45DB33}" type="presOf" srcId="{2DAF6922-644A-4D95-B0F9-1FD221D3A637}" destId="{EC656EC4-5482-40C1-A3D1-CF8521DEA89D}" srcOrd="0" destOrd="0" presId="urn:microsoft.com/office/officeart/2005/8/layout/process4"/>
    <dgm:cxn modelId="{E21CB00E-885B-4FB2-90F1-02EE11B75DB3}" type="presOf" srcId="{7ED7EC6E-6C94-4F0C-9ECC-C74B8BAC5F45}" destId="{AB2F5BD8-67AC-45C8-97D2-7206F9BEB35F}" srcOrd="0" destOrd="0" presId="urn:microsoft.com/office/officeart/2005/8/layout/process4"/>
    <dgm:cxn modelId="{B2D98119-90FD-4859-BB7E-3733965E50B4}" srcId="{A4F23BB4-7B9C-40E3-ADD3-44DC2AA8AAF8}" destId="{15234E34-0738-4FF8-B1C0-D34E40C5ED30}" srcOrd="0" destOrd="0" parTransId="{08624910-6BF4-4149-BDCE-4A5156320AAB}" sibTransId="{6F49EA4C-AB11-4D39-B65C-6CAB92005179}"/>
    <dgm:cxn modelId="{91C6B51E-B3E0-4089-AEBD-CE7E172D85AD}" type="presOf" srcId="{43ED216E-DB71-4806-8496-F73FBD63B552}" destId="{77F51007-630F-4346-8617-0D2993E8531A}" srcOrd="0" destOrd="0" presId="urn:microsoft.com/office/officeart/2005/8/layout/process4"/>
    <dgm:cxn modelId="{D2183A26-159F-49A0-8B1F-E132E0384A5A}" srcId="{A4F23BB4-7B9C-40E3-ADD3-44DC2AA8AAF8}" destId="{59108373-8A43-42CC-8A58-D501D59F554F}" srcOrd="3" destOrd="0" parTransId="{6A8CE7B0-9358-41EE-918D-1F0074ACD7BB}" sibTransId="{18AB0890-FD0F-4512-9363-B562762BA2FC}"/>
    <dgm:cxn modelId="{91D09B28-E017-4B07-96EC-919712169525}" srcId="{2DAF6922-644A-4D95-B0F9-1FD221D3A637}" destId="{4F22BB18-FB01-4685-B734-61C651CF097B}" srcOrd="0" destOrd="0" parTransId="{0DE34633-B6D9-4406-9A88-D3B8E10215DF}" sibTransId="{F0BDC0FD-1B75-4DFF-9D58-C345CBAE561E}"/>
    <dgm:cxn modelId="{42B7DA63-93FB-4105-B770-E37B801CC430}" type="presOf" srcId="{0BF9ABEF-ED75-4B1B-97ED-7DE9CEC62C65}" destId="{BE14F36B-378A-4DFB-87DA-0D6F31B5BC10}" srcOrd="1" destOrd="0" presId="urn:microsoft.com/office/officeart/2005/8/layout/process4"/>
    <dgm:cxn modelId="{EF7EFD49-773F-42A7-9083-F7C0801F5618}" type="presOf" srcId="{59108373-8A43-42CC-8A58-D501D59F554F}" destId="{94DA5518-5C57-40FC-92BD-D6255480BC53}" srcOrd="0" destOrd="0" presId="urn:microsoft.com/office/officeart/2005/8/layout/process4"/>
    <dgm:cxn modelId="{0EA3104C-F8D8-4349-B468-39D04F7C6346}" srcId="{A4F23BB4-7B9C-40E3-ADD3-44DC2AA8AAF8}" destId="{6B64ED4C-6929-4018-A1EA-469A89FE7EC3}" srcOrd="2" destOrd="0" parTransId="{F2D8250D-34F0-43F9-8F83-5799282D7269}" sibTransId="{72331540-A002-4919-AF76-3C623BEA7A10}"/>
    <dgm:cxn modelId="{9C3D1072-86C2-44EF-80BF-8B9239C61CCA}" srcId="{A4F23BB4-7B9C-40E3-ADD3-44DC2AA8AAF8}" destId="{25870E99-7E8D-4BF9-AD96-51F742C2C2C6}" srcOrd="1" destOrd="0" parTransId="{063B34A4-915F-4347-8D72-FC98A71562F3}" sibTransId="{0D17A582-3308-41AE-AD5B-F92ACA582497}"/>
    <dgm:cxn modelId="{16B26F73-8558-4639-B9A6-202FF1F4EA4D}" type="presOf" srcId="{6B64ED4C-6929-4018-A1EA-469A89FE7EC3}" destId="{560A3462-155A-4D95-940B-02EFC1026C75}" srcOrd="1" destOrd="0" presId="urn:microsoft.com/office/officeart/2005/8/layout/process4"/>
    <dgm:cxn modelId="{8E99C755-B82D-474B-A96C-1AE06A1E56CB}" type="presOf" srcId="{6DAAEC68-47F3-4091-BE25-D9120EC5EB31}" destId="{AB6B16A9-FE55-4759-85C0-72802ED429EF}" srcOrd="0" destOrd="0" presId="urn:microsoft.com/office/officeart/2005/8/layout/process4"/>
    <dgm:cxn modelId="{C4774F58-2642-495D-8CC9-24C0A16653E8}" type="presOf" srcId="{4F22BB18-FB01-4685-B734-61C651CF097B}" destId="{C401EF87-F600-418A-9670-6E1F036FD25E}" srcOrd="0" destOrd="0" presId="urn:microsoft.com/office/officeart/2005/8/layout/process4"/>
    <dgm:cxn modelId="{4B777A78-E5D3-469D-81F7-B9517DFBB8E3}" type="presOf" srcId="{7ED7EC6E-6C94-4F0C-9ECC-C74B8BAC5F45}" destId="{295FBD08-66FE-483F-823E-6719B42D62C4}" srcOrd="1" destOrd="0" presId="urn:microsoft.com/office/officeart/2005/8/layout/process4"/>
    <dgm:cxn modelId="{3394FC7C-2703-4091-BC92-FD4802297056}" srcId="{7ED7EC6E-6C94-4F0C-9ECC-C74B8BAC5F45}" destId="{C57BD9F7-D1EC-425A-A606-78D858452B4F}" srcOrd="0" destOrd="0" parTransId="{526D7E4D-89C9-4728-98A1-37DCDAADDDEC}" sibTransId="{9D08F815-AEE9-480E-A6D1-B460135D005E}"/>
    <dgm:cxn modelId="{1AA0327D-B1BC-4B12-9AE1-F370C5CDECCA}" srcId="{25870E99-7E8D-4BF9-AD96-51F742C2C2C6}" destId="{6DAAEC68-47F3-4091-BE25-D9120EC5EB31}" srcOrd="0" destOrd="0" parTransId="{1DAC52AF-E036-4026-90C0-32E0FDCB7863}" sibTransId="{C180B116-2268-4B2F-99E1-9B0835DD50E6}"/>
    <dgm:cxn modelId="{1A5E9D7E-0F79-4A8A-B94F-64EE43C39156}" type="presOf" srcId="{8BC194C2-672D-4FE6-96BE-F154376BAED2}" destId="{125DF568-B423-48B9-9C82-84E8D50882D2}" srcOrd="0" destOrd="0" presId="urn:microsoft.com/office/officeart/2005/8/layout/process4"/>
    <dgm:cxn modelId="{25ED2586-26E7-484F-84FC-9900019B6332}" type="presOf" srcId="{6B64ED4C-6929-4018-A1EA-469A89FE7EC3}" destId="{9A8721C2-73E9-46AE-AA6F-75EA6662AE67}" srcOrd="0" destOrd="0" presId="urn:microsoft.com/office/officeart/2005/8/layout/process4"/>
    <dgm:cxn modelId="{A98F688C-E2CA-4D3F-8CC7-BA869AC3B483}" type="presOf" srcId="{2DAF6922-644A-4D95-B0F9-1FD221D3A637}" destId="{5DF5327B-13C8-422A-ADB0-28108673B6E2}" srcOrd="1" destOrd="0" presId="urn:microsoft.com/office/officeart/2005/8/layout/process4"/>
    <dgm:cxn modelId="{13E46C98-5F1D-46F7-BEA4-8B5AA42408A2}" type="presOf" srcId="{25870E99-7E8D-4BF9-AD96-51F742C2C2C6}" destId="{75893557-BB81-4117-96AD-3983D24ACEF4}" srcOrd="1" destOrd="0" presId="urn:microsoft.com/office/officeart/2005/8/layout/process4"/>
    <dgm:cxn modelId="{7492F39F-60D1-4B04-A01A-6485EFBCAF5C}" srcId="{A4F23BB4-7B9C-40E3-ADD3-44DC2AA8AAF8}" destId="{2DAF6922-644A-4D95-B0F9-1FD221D3A637}" srcOrd="5" destOrd="0" parTransId="{15CC326F-7212-459F-8C98-B090B02E1364}" sibTransId="{148573F0-24EA-4DF9-8E1E-8FB3D67D4656}"/>
    <dgm:cxn modelId="{F87766A5-0BE1-4C70-8770-137CA7C4D1E8}" type="presOf" srcId="{25870E99-7E8D-4BF9-AD96-51F742C2C2C6}" destId="{20BED2B1-D939-46D3-86BF-5149A1791B39}" srcOrd="0" destOrd="0" presId="urn:microsoft.com/office/officeart/2005/8/layout/process4"/>
    <dgm:cxn modelId="{20D14DB4-A94D-4FC5-AF03-8696826650F4}" type="presOf" srcId="{15234E34-0738-4FF8-B1C0-D34E40C5ED30}" destId="{5BBC4090-74E2-4706-B775-66371F931E6E}" srcOrd="0" destOrd="0" presId="urn:microsoft.com/office/officeart/2005/8/layout/process4"/>
    <dgm:cxn modelId="{B7BFE8C0-2D91-4F87-A443-96A2AA552109}" type="presOf" srcId="{D02115C9-ACFD-43ED-B0BA-DA5C28415805}" destId="{4B879A0B-18D7-464C-B208-BE10CF6D9C4E}" srcOrd="0" destOrd="0" presId="urn:microsoft.com/office/officeart/2005/8/layout/process4"/>
    <dgm:cxn modelId="{FFC990C3-1507-4AF1-827F-B67C290C9760}" type="presOf" srcId="{0BF9ABEF-ED75-4B1B-97ED-7DE9CEC62C65}" destId="{07214298-B2E0-407E-B1A2-D05483F2C555}" srcOrd="0" destOrd="0" presId="urn:microsoft.com/office/officeart/2005/8/layout/process4"/>
    <dgm:cxn modelId="{3A04B1CD-6234-4126-AB97-E9A453F78A60}" srcId="{6B64ED4C-6929-4018-A1EA-469A89FE7EC3}" destId="{CCE583F6-5180-49E0-BF39-D4EF103B4FE8}" srcOrd="0" destOrd="0" parTransId="{474D4283-3D6A-4544-BB1A-BB9D7E0D59CF}" sibTransId="{1B21A691-4DF4-4C46-866F-FE84221F2478}"/>
    <dgm:cxn modelId="{F0AFC7D0-7853-4FB9-89EC-FB20B74C392E}" srcId="{A4F23BB4-7B9C-40E3-ADD3-44DC2AA8AAF8}" destId="{0BF9ABEF-ED75-4B1B-97ED-7DE9CEC62C65}" srcOrd="4" destOrd="0" parTransId="{00332AE8-41E9-4EEB-B1E7-D42057DED117}" sibTransId="{983E2656-9E79-4F4B-9876-EEB0263ECE0E}"/>
    <dgm:cxn modelId="{7632A6D4-085D-43F7-BAFB-D7BA0318CC18}" srcId="{A4F23BB4-7B9C-40E3-ADD3-44DC2AA8AAF8}" destId="{7ED7EC6E-6C94-4F0C-9ECC-C74B8BAC5F45}" srcOrd="6" destOrd="0" parTransId="{0A8EAF03-172D-4A52-9813-A730D015D7CC}" sibTransId="{5864A335-C82E-4DD3-9FB7-833089088290}"/>
    <dgm:cxn modelId="{355DFFDB-B9B3-49C7-B469-8CAF8504014C}" srcId="{15234E34-0738-4FF8-B1C0-D34E40C5ED30}" destId="{8BC194C2-672D-4FE6-96BE-F154376BAED2}" srcOrd="0" destOrd="0" parTransId="{B668FC3F-5E8D-453B-AAF9-00A4EA2104E1}" sibTransId="{A701E485-D13F-4895-B1E2-287076DD93CB}"/>
    <dgm:cxn modelId="{B1BFE0F1-5B27-486B-BB0B-CCFA1C630E14}" srcId="{0BF9ABEF-ED75-4B1B-97ED-7DE9CEC62C65}" destId="{D02115C9-ACFD-43ED-B0BA-DA5C28415805}" srcOrd="0" destOrd="0" parTransId="{466862E3-54E8-43BA-AA25-97D77F22092C}" sibTransId="{E1197935-C9BF-4087-9C9C-53CABA017A4C}"/>
    <dgm:cxn modelId="{EDA3F8F5-D3A2-459D-A05F-8DA64C7F5536}" type="presOf" srcId="{15234E34-0738-4FF8-B1C0-D34E40C5ED30}" destId="{BE02EA2B-34B0-4DC3-A907-A1656D88A437}" srcOrd="1" destOrd="0" presId="urn:microsoft.com/office/officeart/2005/8/layout/process4"/>
    <dgm:cxn modelId="{89C438F9-A1BB-4FDE-A006-6051D8406DE8}" type="presOf" srcId="{A4F23BB4-7B9C-40E3-ADD3-44DC2AA8AAF8}" destId="{D5313590-9565-475D-A2C6-3B7F36A99221}" srcOrd="0" destOrd="0" presId="urn:microsoft.com/office/officeart/2005/8/layout/process4"/>
    <dgm:cxn modelId="{ECF162F9-F67C-440E-B9CD-F2B7C048AC45}" type="presOf" srcId="{C57BD9F7-D1EC-425A-A606-78D858452B4F}" destId="{EAC24153-6B28-4571-9D71-5E5EDD02C640}" srcOrd="0" destOrd="0" presId="urn:microsoft.com/office/officeart/2005/8/layout/process4"/>
    <dgm:cxn modelId="{77115DFD-E8A0-4B4D-A75F-77DF9E302D80}" type="presOf" srcId="{CCE583F6-5180-49E0-BF39-D4EF103B4FE8}" destId="{9BA3DBB3-23AA-40E4-BE1A-1A6772C334D0}" srcOrd="0" destOrd="0" presId="urn:microsoft.com/office/officeart/2005/8/layout/process4"/>
    <dgm:cxn modelId="{78FB236A-E0D9-458A-8C82-9E0743A08F84}" type="presParOf" srcId="{D5313590-9565-475D-A2C6-3B7F36A99221}" destId="{1235845B-5ECD-4FF4-89A4-7E79998AFFBD}" srcOrd="0" destOrd="0" presId="urn:microsoft.com/office/officeart/2005/8/layout/process4"/>
    <dgm:cxn modelId="{F8D5CDD3-C13B-4A8F-995B-F1C4CA8B55EE}" type="presParOf" srcId="{1235845B-5ECD-4FF4-89A4-7E79998AFFBD}" destId="{AB2F5BD8-67AC-45C8-97D2-7206F9BEB35F}" srcOrd="0" destOrd="0" presId="urn:microsoft.com/office/officeart/2005/8/layout/process4"/>
    <dgm:cxn modelId="{35A1D47F-C3C1-40A3-85D7-3D6785045626}" type="presParOf" srcId="{1235845B-5ECD-4FF4-89A4-7E79998AFFBD}" destId="{295FBD08-66FE-483F-823E-6719B42D62C4}" srcOrd="1" destOrd="0" presId="urn:microsoft.com/office/officeart/2005/8/layout/process4"/>
    <dgm:cxn modelId="{3EBDFB8D-E573-4C9C-A0C6-30CB0487D54A}" type="presParOf" srcId="{1235845B-5ECD-4FF4-89A4-7E79998AFFBD}" destId="{51CB82DB-B415-4770-BC24-4896EBB71A09}" srcOrd="2" destOrd="0" presId="urn:microsoft.com/office/officeart/2005/8/layout/process4"/>
    <dgm:cxn modelId="{50B1D903-8ED4-4301-9C2A-C1C1635BE085}" type="presParOf" srcId="{51CB82DB-B415-4770-BC24-4896EBB71A09}" destId="{EAC24153-6B28-4571-9D71-5E5EDD02C640}" srcOrd="0" destOrd="0" presId="urn:microsoft.com/office/officeart/2005/8/layout/process4"/>
    <dgm:cxn modelId="{3AF1BE1B-BC37-4406-9CA1-D9D18B0A40FF}" type="presParOf" srcId="{D5313590-9565-475D-A2C6-3B7F36A99221}" destId="{4696FACA-EEF7-469B-BA1C-E3B5C692A025}" srcOrd="1" destOrd="0" presId="urn:microsoft.com/office/officeart/2005/8/layout/process4"/>
    <dgm:cxn modelId="{734906BC-4D23-4EA1-8F0E-2A42134B3D1D}" type="presParOf" srcId="{D5313590-9565-475D-A2C6-3B7F36A99221}" destId="{A36312B6-B4EF-492A-9B38-2EEA6DC85639}" srcOrd="2" destOrd="0" presId="urn:microsoft.com/office/officeart/2005/8/layout/process4"/>
    <dgm:cxn modelId="{59344514-1AC4-4872-9385-A7560933E8E6}" type="presParOf" srcId="{A36312B6-B4EF-492A-9B38-2EEA6DC85639}" destId="{EC656EC4-5482-40C1-A3D1-CF8521DEA89D}" srcOrd="0" destOrd="0" presId="urn:microsoft.com/office/officeart/2005/8/layout/process4"/>
    <dgm:cxn modelId="{7CAEA7EC-F874-43A6-9F7A-3DBC625BA3C2}" type="presParOf" srcId="{A36312B6-B4EF-492A-9B38-2EEA6DC85639}" destId="{5DF5327B-13C8-422A-ADB0-28108673B6E2}" srcOrd="1" destOrd="0" presId="urn:microsoft.com/office/officeart/2005/8/layout/process4"/>
    <dgm:cxn modelId="{0BD226F5-5C4E-4393-B5FD-73AC1AB49A8F}" type="presParOf" srcId="{A36312B6-B4EF-492A-9B38-2EEA6DC85639}" destId="{0E38516A-EC93-4F00-8755-23142E580690}" srcOrd="2" destOrd="0" presId="urn:microsoft.com/office/officeart/2005/8/layout/process4"/>
    <dgm:cxn modelId="{6B4230F4-3900-4BA1-B26E-149FDEC798B6}" type="presParOf" srcId="{0E38516A-EC93-4F00-8755-23142E580690}" destId="{C401EF87-F600-418A-9670-6E1F036FD25E}" srcOrd="0" destOrd="0" presId="urn:microsoft.com/office/officeart/2005/8/layout/process4"/>
    <dgm:cxn modelId="{A903767E-A2C0-4092-A4C3-923653DEF420}" type="presParOf" srcId="{D5313590-9565-475D-A2C6-3B7F36A99221}" destId="{897A5740-3F94-4142-B9A9-C7D222EC349D}" srcOrd="3" destOrd="0" presId="urn:microsoft.com/office/officeart/2005/8/layout/process4"/>
    <dgm:cxn modelId="{88DC7000-229A-4A9D-AE36-A49592901BCE}" type="presParOf" srcId="{D5313590-9565-475D-A2C6-3B7F36A99221}" destId="{B2F644E6-89AA-439A-8C18-824098FB49FC}" srcOrd="4" destOrd="0" presId="urn:microsoft.com/office/officeart/2005/8/layout/process4"/>
    <dgm:cxn modelId="{E66CC728-BC27-4ABE-97C1-CE0EA7555720}" type="presParOf" srcId="{B2F644E6-89AA-439A-8C18-824098FB49FC}" destId="{07214298-B2E0-407E-B1A2-D05483F2C555}" srcOrd="0" destOrd="0" presId="urn:microsoft.com/office/officeart/2005/8/layout/process4"/>
    <dgm:cxn modelId="{1BE30C70-F58F-4382-87EA-8F0F24388E7E}" type="presParOf" srcId="{B2F644E6-89AA-439A-8C18-824098FB49FC}" destId="{BE14F36B-378A-4DFB-87DA-0D6F31B5BC10}" srcOrd="1" destOrd="0" presId="urn:microsoft.com/office/officeart/2005/8/layout/process4"/>
    <dgm:cxn modelId="{28E5D6F3-E525-4834-864C-725E3300EE75}" type="presParOf" srcId="{B2F644E6-89AA-439A-8C18-824098FB49FC}" destId="{BF6B7343-5810-4582-8FE4-BBC7840A9BB8}" srcOrd="2" destOrd="0" presId="urn:microsoft.com/office/officeart/2005/8/layout/process4"/>
    <dgm:cxn modelId="{A5E53F0B-2049-4C74-A405-57C168AFE4B6}" type="presParOf" srcId="{BF6B7343-5810-4582-8FE4-BBC7840A9BB8}" destId="{4B879A0B-18D7-464C-B208-BE10CF6D9C4E}" srcOrd="0" destOrd="0" presId="urn:microsoft.com/office/officeart/2005/8/layout/process4"/>
    <dgm:cxn modelId="{2FE56FC1-FEEE-498D-BB52-B5183FE105DB}" type="presParOf" srcId="{D5313590-9565-475D-A2C6-3B7F36A99221}" destId="{E74F5888-ED19-4962-9CF6-8B261EF818D9}" srcOrd="5" destOrd="0" presId="urn:microsoft.com/office/officeart/2005/8/layout/process4"/>
    <dgm:cxn modelId="{2E94C638-F293-4CE6-90D2-9D21C64F98F0}" type="presParOf" srcId="{D5313590-9565-475D-A2C6-3B7F36A99221}" destId="{2318C36C-B024-470B-9718-48CB8F1D4787}" srcOrd="6" destOrd="0" presId="urn:microsoft.com/office/officeart/2005/8/layout/process4"/>
    <dgm:cxn modelId="{EFDD8A7F-6FE7-4A8B-8C9C-D72C04FC8AC4}" type="presParOf" srcId="{2318C36C-B024-470B-9718-48CB8F1D4787}" destId="{94DA5518-5C57-40FC-92BD-D6255480BC53}" srcOrd="0" destOrd="0" presId="urn:microsoft.com/office/officeart/2005/8/layout/process4"/>
    <dgm:cxn modelId="{10A47AE7-FD37-4AD9-841F-BA25A9528044}" type="presParOf" srcId="{2318C36C-B024-470B-9718-48CB8F1D4787}" destId="{82815DD8-DBC7-4385-8D4F-DAAEF9E62F57}" srcOrd="1" destOrd="0" presId="urn:microsoft.com/office/officeart/2005/8/layout/process4"/>
    <dgm:cxn modelId="{3BCE80BD-81EF-46B5-8E1F-F826E08DC784}" type="presParOf" srcId="{2318C36C-B024-470B-9718-48CB8F1D4787}" destId="{53CE35BA-74BA-4A54-9DAC-45DFC04755AC}" srcOrd="2" destOrd="0" presId="urn:microsoft.com/office/officeart/2005/8/layout/process4"/>
    <dgm:cxn modelId="{1212390C-5E70-4954-9204-D521A12EF150}" type="presParOf" srcId="{53CE35BA-74BA-4A54-9DAC-45DFC04755AC}" destId="{77F51007-630F-4346-8617-0D2993E8531A}" srcOrd="0" destOrd="0" presId="urn:microsoft.com/office/officeart/2005/8/layout/process4"/>
    <dgm:cxn modelId="{F06992FA-D463-4149-BE9B-40DD71696019}" type="presParOf" srcId="{D5313590-9565-475D-A2C6-3B7F36A99221}" destId="{A0D94648-6FD0-42CC-9CDB-4EE480FEF175}" srcOrd="7" destOrd="0" presId="urn:microsoft.com/office/officeart/2005/8/layout/process4"/>
    <dgm:cxn modelId="{2BD61F3B-2804-48C5-B04F-2B1E20CCA6C3}" type="presParOf" srcId="{D5313590-9565-475D-A2C6-3B7F36A99221}" destId="{9E47E199-8249-4F99-87CA-DF9E4F5F0A84}" srcOrd="8" destOrd="0" presId="urn:microsoft.com/office/officeart/2005/8/layout/process4"/>
    <dgm:cxn modelId="{9D688D57-36B3-454E-B396-00C3D8DCB1E3}" type="presParOf" srcId="{9E47E199-8249-4F99-87CA-DF9E4F5F0A84}" destId="{9A8721C2-73E9-46AE-AA6F-75EA6662AE67}" srcOrd="0" destOrd="0" presId="urn:microsoft.com/office/officeart/2005/8/layout/process4"/>
    <dgm:cxn modelId="{ABE8210A-D1BD-40E3-979D-BC3976E15C7C}" type="presParOf" srcId="{9E47E199-8249-4F99-87CA-DF9E4F5F0A84}" destId="{560A3462-155A-4D95-940B-02EFC1026C75}" srcOrd="1" destOrd="0" presId="urn:microsoft.com/office/officeart/2005/8/layout/process4"/>
    <dgm:cxn modelId="{35412E11-C9F7-4EE0-AC2C-9C21BC3ED327}" type="presParOf" srcId="{9E47E199-8249-4F99-87CA-DF9E4F5F0A84}" destId="{EB90F5F0-706B-4603-99D2-6CA2DD7B6EEE}" srcOrd="2" destOrd="0" presId="urn:microsoft.com/office/officeart/2005/8/layout/process4"/>
    <dgm:cxn modelId="{8AAC043D-57E9-4AB9-BBB8-8C4A698040C0}" type="presParOf" srcId="{EB90F5F0-706B-4603-99D2-6CA2DD7B6EEE}" destId="{9BA3DBB3-23AA-40E4-BE1A-1A6772C334D0}" srcOrd="0" destOrd="0" presId="urn:microsoft.com/office/officeart/2005/8/layout/process4"/>
    <dgm:cxn modelId="{83717B9B-456D-4B28-A989-1E3C3199BB40}" type="presParOf" srcId="{D5313590-9565-475D-A2C6-3B7F36A99221}" destId="{8D114C07-CA4E-4215-84B0-D94CC28005DB}" srcOrd="9" destOrd="0" presId="urn:microsoft.com/office/officeart/2005/8/layout/process4"/>
    <dgm:cxn modelId="{10391157-0B28-4D2B-B59D-3146BAE91680}" type="presParOf" srcId="{D5313590-9565-475D-A2C6-3B7F36A99221}" destId="{2402DA26-F660-4DFE-9332-3C0F9046D6A0}" srcOrd="10" destOrd="0" presId="urn:microsoft.com/office/officeart/2005/8/layout/process4"/>
    <dgm:cxn modelId="{22A0C7F5-DB5A-4488-81A1-51910E2DB107}" type="presParOf" srcId="{2402DA26-F660-4DFE-9332-3C0F9046D6A0}" destId="{20BED2B1-D939-46D3-86BF-5149A1791B39}" srcOrd="0" destOrd="0" presId="urn:microsoft.com/office/officeart/2005/8/layout/process4"/>
    <dgm:cxn modelId="{F37D60AF-A6C4-4193-8D5F-1BEFFB9E604F}" type="presParOf" srcId="{2402DA26-F660-4DFE-9332-3C0F9046D6A0}" destId="{75893557-BB81-4117-96AD-3983D24ACEF4}" srcOrd="1" destOrd="0" presId="urn:microsoft.com/office/officeart/2005/8/layout/process4"/>
    <dgm:cxn modelId="{978BD264-31DE-452A-B7AF-5BF78A5E2550}" type="presParOf" srcId="{2402DA26-F660-4DFE-9332-3C0F9046D6A0}" destId="{8DCABB56-7F99-491C-8991-2F44DB98EA3A}" srcOrd="2" destOrd="0" presId="urn:microsoft.com/office/officeart/2005/8/layout/process4"/>
    <dgm:cxn modelId="{9C56D9F6-1855-44E0-A11F-64FC1A9A2149}" type="presParOf" srcId="{8DCABB56-7F99-491C-8991-2F44DB98EA3A}" destId="{AB6B16A9-FE55-4759-85C0-72802ED429EF}" srcOrd="0" destOrd="0" presId="urn:microsoft.com/office/officeart/2005/8/layout/process4"/>
    <dgm:cxn modelId="{EA648855-58CA-4BC9-9958-010459F9BCEE}" type="presParOf" srcId="{D5313590-9565-475D-A2C6-3B7F36A99221}" destId="{B97CE2CC-7881-49EE-A52A-0F9EE2615894}" srcOrd="11" destOrd="0" presId="urn:microsoft.com/office/officeart/2005/8/layout/process4"/>
    <dgm:cxn modelId="{9A6DAA27-C258-415D-BFA7-9AEE045EB882}" type="presParOf" srcId="{D5313590-9565-475D-A2C6-3B7F36A99221}" destId="{2C80B6A6-8BFE-4A8C-A588-95C4633B17D5}" srcOrd="12" destOrd="0" presId="urn:microsoft.com/office/officeart/2005/8/layout/process4"/>
    <dgm:cxn modelId="{BFC3807C-9C41-4855-A01C-5551FDA22B28}" type="presParOf" srcId="{2C80B6A6-8BFE-4A8C-A588-95C4633B17D5}" destId="{5BBC4090-74E2-4706-B775-66371F931E6E}" srcOrd="0" destOrd="0" presId="urn:microsoft.com/office/officeart/2005/8/layout/process4"/>
    <dgm:cxn modelId="{2C808DA3-2178-4C34-A8EE-A038F29AF473}" type="presParOf" srcId="{2C80B6A6-8BFE-4A8C-A588-95C4633B17D5}" destId="{BE02EA2B-34B0-4DC3-A907-A1656D88A437}" srcOrd="1" destOrd="0" presId="urn:microsoft.com/office/officeart/2005/8/layout/process4"/>
    <dgm:cxn modelId="{28827F34-495C-4149-B876-6575F36C7641}" type="presParOf" srcId="{2C80B6A6-8BFE-4A8C-A588-95C4633B17D5}" destId="{44C1DF53-9C94-4F62-A878-74D8B58EC2C5}" srcOrd="2" destOrd="0" presId="urn:microsoft.com/office/officeart/2005/8/layout/process4"/>
    <dgm:cxn modelId="{4A5F8B50-F89A-4A38-A7E3-76C3008DD32A}" type="presParOf" srcId="{44C1DF53-9C94-4F62-A878-74D8B58EC2C5}" destId="{125DF568-B423-48B9-9C82-84E8D50882D2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5FBD08-66FE-483F-823E-6719B42D62C4}">
      <dsp:nvSpPr>
        <dsp:cNvPr id="0" name=""/>
        <dsp:cNvSpPr/>
      </dsp:nvSpPr>
      <dsp:spPr>
        <a:xfrm>
          <a:off x="0" y="4450585"/>
          <a:ext cx="3695700" cy="48702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/>
            <a:t>Stage </a:t>
          </a:r>
          <a:r>
            <a:rPr lang="en-US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6:</a:t>
          </a:r>
          <a:r>
            <a:rPr lang="en-US" sz="1400" b="1" kern="1200" dirty="0"/>
            <a:t>  Operation</a:t>
          </a:r>
        </a:p>
      </dsp:txBody>
      <dsp:txXfrm>
        <a:off x="0" y="4450585"/>
        <a:ext cx="3695700" cy="262993"/>
      </dsp:txXfrm>
    </dsp:sp>
    <dsp:sp modelId="{EAC24153-6B28-4571-9D71-5E5EDD02C640}">
      <dsp:nvSpPr>
        <dsp:cNvPr id="0" name=""/>
        <dsp:cNvSpPr/>
      </dsp:nvSpPr>
      <dsp:spPr>
        <a:xfrm>
          <a:off x="0" y="4713728"/>
          <a:ext cx="3695700" cy="22403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17780" rIns="99568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Indefinite Period</a:t>
          </a:r>
        </a:p>
      </dsp:txBody>
      <dsp:txXfrm>
        <a:off x="0" y="4713728"/>
        <a:ext cx="3695700" cy="224031"/>
      </dsp:txXfrm>
    </dsp:sp>
    <dsp:sp modelId="{5DF5327B-13C8-422A-ADB0-28108673B6E2}">
      <dsp:nvSpPr>
        <dsp:cNvPr id="0" name=""/>
        <dsp:cNvSpPr/>
      </dsp:nvSpPr>
      <dsp:spPr>
        <a:xfrm rot="10800000">
          <a:off x="0" y="3708846"/>
          <a:ext cx="3695700" cy="749044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/>
            <a:t>Stage </a:t>
          </a:r>
          <a:r>
            <a:rPr lang="en-US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5</a:t>
          </a:r>
          <a:r>
            <a:rPr lang="en-US" sz="1400" b="1" kern="1200" dirty="0"/>
            <a:t>:  Construction</a:t>
          </a:r>
        </a:p>
      </dsp:txBody>
      <dsp:txXfrm rot="-10800000">
        <a:off x="0" y="3708846"/>
        <a:ext cx="3695700" cy="262914"/>
      </dsp:txXfrm>
    </dsp:sp>
    <dsp:sp modelId="{C401EF87-F600-418A-9670-6E1F036FD25E}">
      <dsp:nvSpPr>
        <dsp:cNvPr id="0" name=""/>
        <dsp:cNvSpPr/>
      </dsp:nvSpPr>
      <dsp:spPr>
        <a:xfrm>
          <a:off x="0" y="3971760"/>
          <a:ext cx="3695700" cy="22396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17780" rIns="99568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One to Three Years</a:t>
          </a:r>
        </a:p>
      </dsp:txBody>
      <dsp:txXfrm>
        <a:off x="0" y="3971760"/>
        <a:ext cx="3695700" cy="223964"/>
      </dsp:txXfrm>
    </dsp:sp>
    <dsp:sp modelId="{BE14F36B-378A-4DFB-87DA-0D6F31B5BC10}">
      <dsp:nvSpPr>
        <dsp:cNvPr id="0" name=""/>
        <dsp:cNvSpPr/>
      </dsp:nvSpPr>
      <dsp:spPr>
        <a:xfrm rot="10800000">
          <a:off x="0" y="2967106"/>
          <a:ext cx="3695700" cy="749044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/>
            <a:t>Stage </a:t>
          </a:r>
          <a:r>
            <a:rPr lang="en-US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4</a:t>
          </a:r>
          <a:r>
            <a:rPr lang="en-US" sz="1400" b="1" kern="1200" dirty="0"/>
            <a:t>:  Letting</a:t>
          </a:r>
        </a:p>
      </dsp:txBody>
      <dsp:txXfrm rot="-10800000">
        <a:off x="0" y="2967106"/>
        <a:ext cx="3695700" cy="262914"/>
      </dsp:txXfrm>
    </dsp:sp>
    <dsp:sp modelId="{4B879A0B-18D7-464C-B208-BE10CF6D9C4E}">
      <dsp:nvSpPr>
        <dsp:cNvPr id="0" name=""/>
        <dsp:cNvSpPr/>
      </dsp:nvSpPr>
      <dsp:spPr>
        <a:xfrm>
          <a:off x="0" y="3230021"/>
          <a:ext cx="3695700" cy="22396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17780" rIns="99568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One Year</a:t>
          </a:r>
        </a:p>
      </dsp:txBody>
      <dsp:txXfrm>
        <a:off x="0" y="3230021"/>
        <a:ext cx="3695700" cy="223964"/>
      </dsp:txXfrm>
    </dsp:sp>
    <dsp:sp modelId="{82815DD8-DBC7-4385-8D4F-DAAEF9E62F57}">
      <dsp:nvSpPr>
        <dsp:cNvPr id="0" name=""/>
        <dsp:cNvSpPr/>
      </dsp:nvSpPr>
      <dsp:spPr>
        <a:xfrm rot="10800000">
          <a:off x="0" y="2225367"/>
          <a:ext cx="3695700" cy="749044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/>
            <a:t>Stage </a:t>
          </a:r>
          <a:r>
            <a:rPr lang="en-US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  <a:r>
            <a:rPr lang="en-US" sz="1400" b="1" kern="1200" dirty="0"/>
            <a:t>:  Final Design Process</a:t>
          </a:r>
        </a:p>
      </dsp:txBody>
      <dsp:txXfrm rot="-10800000">
        <a:off x="0" y="2225367"/>
        <a:ext cx="3695700" cy="262914"/>
      </dsp:txXfrm>
    </dsp:sp>
    <dsp:sp modelId="{77F51007-630F-4346-8617-0D2993E8531A}">
      <dsp:nvSpPr>
        <dsp:cNvPr id="0" name=""/>
        <dsp:cNvSpPr/>
      </dsp:nvSpPr>
      <dsp:spPr>
        <a:xfrm>
          <a:off x="0" y="2488282"/>
          <a:ext cx="3695700" cy="22396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17780" rIns="99568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One to Three Years</a:t>
          </a:r>
        </a:p>
      </dsp:txBody>
      <dsp:txXfrm>
        <a:off x="0" y="2488282"/>
        <a:ext cx="3695700" cy="223964"/>
      </dsp:txXfrm>
    </dsp:sp>
    <dsp:sp modelId="{560A3462-155A-4D95-940B-02EFC1026C75}">
      <dsp:nvSpPr>
        <dsp:cNvPr id="0" name=""/>
        <dsp:cNvSpPr/>
      </dsp:nvSpPr>
      <dsp:spPr>
        <a:xfrm rot="10800000">
          <a:off x="0" y="1483628"/>
          <a:ext cx="3695700" cy="749044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/>
            <a:t>Stage </a:t>
          </a:r>
          <a:r>
            <a:rPr lang="en-US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2</a:t>
          </a:r>
          <a:r>
            <a:rPr lang="en-US" sz="1400" b="1" kern="1200" dirty="0"/>
            <a:t>:  Funding  &amp; Project Prioritization</a:t>
          </a:r>
        </a:p>
      </dsp:txBody>
      <dsp:txXfrm rot="-10800000">
        <a:off x="0" y="1483628"/>
        <a:ext cx="3695700" cy="262914"/>
      </dsp:txXfrm>
    </dsp:sp>
    <dsp:sp modelId="{9BA3DBB3-23AA-40E4-BE1A-1A6772C334D0}">
      <dsp:nvSpPr>
        <dsp:cNvPr id="0" name=""/>
        <dsp:cNvSpPr/>
      </dsp:nvSpPr>
      <dsp:spPr>
        <a:xfrm>
          <a:off x="0" y="1746542"/>
          <a:ext cx="3695700" cy="22396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17780" rIns="99568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Indefinite Period</a:t>
          </a:r>
        </a:p>
      </dsp:txBody>
      <dsp:txXfrm>
        <a:off x="0" y="1746542"/>
        <a:ext cx="3695700" cy="223964"/>
      </dsp:txXfrm>
    </dsp:sp>
    <dsp:sp modelId="{75893557-BB81-4117-96AD-3983D24ACEF4}">
      <dsp:nvSpPr>
        <dsp:cNvPr id="0" name=""/>
        <dsp:cNvSpPr/>
      </dsp:nvSpPr>
      <dsp:spPr>
        <a:xfrm rot="10800000">
          <a:off x="0" y="741888"/>
          <a:ext cx="3695700" cy="749044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/>
            <a:t>Stage </a:t>
          </a:r>
          <a:r>
            <a:rPr lang="en-US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1</a:t>
          </a:r>
          <a:r>
            <a:rPr lang="en-US" sz="1400" b="1" kern="1200" dirty="0"/>
            <a:t>:  Planning/Environmental</a:t>
          </a:r>
        </a:p>
      </dsp:txBody>
      <dsp:txXfrm rot="-10800000">
        <a:off x="0" y="741888"/>
        <a:ext cx="3695700" cy="262914"/>
      </dsp:txXfrm>
    </dsp:sp>
    <dsp:sp modelId="{AB6B16A9-FE55-4759-85C0-72802ED429EF}">
      <dsp:nvSpPr>
        <dsp:cNvPr id="0" name=""/>
        <dsp:cNvSpPr/>
      </dsp:nvSpPr>
      <dsp:spPr>
        <a:xfrm>
          <a:off x="0" y="1004803"/>
          <a:ext cx="3695700" cy="22396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17780" rIns="99568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One to Two Years</a:t>
          </a:r>
        </a:p>
      </dsp:txBody>
      <dsp:txXfrm>
        <a:off x="0" y="1004803"/>
        <a:ext cx="3695700" cy="223964"/>
      </dsp:txXfrm>
    </dsp:sp>
    <dsp:sp modelId="{BE02EA2B-34B0-4DC3-A907-A1656D88A437}">
      <dsp:nvSpPr>
        <dsp:cNvPr id="0" name=""/>
        <dsp:cNvSpPr/>
      </dsp:nvSpPr>
      <dsp:spPr>
        <a:xfrm rot="10800000">
          <a:off x="0" y="0"/>
          <a:ext cx="3695700" cy="749044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/>
            <a:t>STAGE </a:t>
          </a:r>
          <a:r>
            <a:rPr lang="en-US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0</a:t>
          </a:r>
          <a:r>
            <a:rPr lang="en-US" sz="1400" b="1" kern="1200" dirty="0"/>
            <a:t>: Feasibility</a:t>
          </a:r>
        </a:p>
      </dsp:txBody>
      <dsp:txXfrm rot="-10800000">
        <a:off x="0" y="0"/>
        <a:ext cx="3695700" cy="262914"/>
      </dsp:txXfrm>
    </dsp:sp>
    <dsp:sp modelId="{125DF568-B423-48B9-9C82-84E8D50882D2}">
      <dsp:nvSpPr>
        <dsp:cNvPr id="0" name=""/>
        <dsp:cNvSpPr/>
      </dsp:nvSpPr>
      <dsp:spPr>
        <a:xfrm>
          <a:off x="0" y="253581"/>
          <a:ext cx="3695700" cy="24292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17780" rIns="99568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One Year</a:t>
          </a:r>
        </a:p>
      </dsp:txBody>
      <dsp:txXfrm>
        <a:off x="0" y="253581"/>
        <a:ext cx="3695700" cy="24292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</p:spPr>
        <p:txBody>
          <a:bodyPr lIns="93324" tIns="46662" rIns="93324" bIns="46662"/>
          <a:lstStyle/>
          <a:p>
            <a:endParaRPr/>
          </a:p>
        </p:txBody>
      </p:sp>
      <p:sp>
        <p:nvSpPr>
          <p:cNvPr id="92" name="Shape 92"/>
          <p:cNvSpPr>
            <a:spLocks noGrp="1"/>
          </p:cNvSpPr>
          <p:nvPr>
            <p:ph type="body" sz="quarter" idx="1"/>
          </p:nvPr>
        </p:nvSpPr>
        <p:spPr>
          <a:xfrm>
            <a:off x="936414" y="4421823"/>
            <a:ext cx="5150273" cy="4189095"/>
          </a:xfrm>
          <a:prstGeom prst="rect">
            <a:avLst/>
          </a:prstGeom>
        </p:spPr>
        <p:txBody>
          <a:bodyPr lIns="93324" tIns="46662" rIns="93324" bIns="46662"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n-lt"/>
        <a:ea typeface="+mn-ea"/>
        <a:cs typeface="+mn-cs"/>
        <a:sym typeface="Calibri"/>
      </a:defRPr>
    </a:lvl1pPr>
    <a:lvl2pPr indent="228600" latinLnBrk="0">
      <a:defRPr sz="1200">
        <a:latin typeface="+mn-lt"/>
        <a:ea typeface="+mn-ea"/>
        <a:cs typeface="+mn-cs"/>
        <a:sym typeface="Calibri"/>
      </a:defRPr>
    </a:lvl2pPr>
    <a:lvl3pPr indent="457200" latinLnBrk="0">
      <a:defRPr sz="1200">
        <a:latin typeface="+mn-lt"/>
        <a:ea typeface="+mn-ea"/>
        <a:cs typeface="+mn-cs"/>
        <a:sym typeface="Calibri"/>
      </a:defRPr>
    </a:lvl3pPr>
    <a:lvl4pPr indent="685800" latinLnBrk="0">
      <a:defRPr sz="1200">
        <a:latin typeface="+mn-lt"/>
        <a:ea typeface="+mn-ea"/>
        <a:cs typeface="+mn-cs"/>
        <a:sym typeface="Calibri"/>
      </a:defRPr>
    </a:lvl4pPr>
    <a:lvl5pPr indent="914400" latinLnBrk="0">
      <a:defRPr sz="1200">
        <a:latin typeface="+mn-lt"/>
        <a:ea typeface="+mn-ea"/>
        <a:cs typeface="+mn-cs"/>
        <a:sym typeface="Calibri"/>
      </a:defRPr>
    </a:lvl5pPr>
    <a:lvl6pPr indent="1143000" latinLnBrk="0">
      <a:defRPr sz="1200">
        <a:latin typeface="+mn-lt"/>
        <a:ea typeface="+mn-ea"/>
        <a:cs typeface="+mn-cs"/>
        <a:sym typeface="Calibri"/>
      </a:defRPr>
    </a:lvl6pPr>
    <a:lvl7pPr indent="1371600" latinLnBrk="0">
      <a:defRPr sz="1200">
        <a:latin typeface="+mn-lt"/>
        <a:ea typeface="+mn-ea"/>
        <a:cs typeface="+mn-cs"/>
        <a:sym typeface="Calibri"/>
      </a:defRPr>
    </a:lvl7pPr>
    <a:lvl8pPr indent="1600200" latinLnBrk="0">
      <a:defRPr sz="1200">
        <a:latin typeface="+mn-lt"/>
        <a:ea typeface="+mn-ea"/>
        <a:cs typeface="+mn-cs"/>
        <a:sym typeface="Calibri"/>
      </a:defRPr>
    </a:lvl8pPr>
    <a:lvl9pPr indent="1828800" latinLnBrk="0">
      <a:defRPr sz="1200">
        <a:latin typeface="+mn-lt"/>
        <a:ea typeface="+mn-ea"/>
        <a:cs typeface="+mn-cs"/>
        <a:sym typeface="Calibri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52073"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4F201F3-5619-455B-B5EA-7BE158D215A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002646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D1E425-7F48-DD35-76D7-F693E5A22D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AA0EA1C-4ACF-CC6B-C937-4DD0F29FBD6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C0AFA99-FF78-49F1-7A4E-DE9C16F0B92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8EE43A-2F13-AE90-C9C6-342BE966F77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4F201F3-5619-455B-B5EA-7BE158D215A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367484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094C43-0CD7-C304-14C3-E232C5291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1F167D-4BDC-27AD-C2DB-056F57BF08B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92C595D-4AD7-DF92-216B-512DF650F49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515D72-7CE7-EC1A-7D81-B20A6448BED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4F201F3-5619-455B-B5EA-7BE158D215A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58065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4F201F3-5619-455B-B5EA-7BE158D215A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928750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4F201F3-5619-455B-B5EA-7BE158D215A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424027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993246-D66F-4D17-4D87-49FFE3E63C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A9AFDF1-DCEB-08AE-01F0-13356C6F551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17157C5-1158-CC96-2387-ED4F79E2532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42E0F4-0258-1FF7-1B18-D86272F11D9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4F201F3-5619-455B-B5EA-7BE158D215A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83119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27A408-01AF-3518-4ACD-8996C5BEFF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DD73964-B72C-B820-4690-9873904DE59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B5D1C1C-C9B3-D53D-1BCA-6B2BD630CF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0644B80-61FB-D1F4-1057-9BA578D3825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4F201F3-5619-455B-B5EA-7BE158D215A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51110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>
            <a:spLocks noGrp="1"/>
          </p:cNvSpPr>
          <p:nvPr>
            <p:ph type="title"/>
          </p:nvPr>
        </p:nvSpPr>
        <p:spPr>
          <a:xfrm>
            <a:off x="1524000" y="1122362"/>
            <a:ext cx="9144000" cy="2387601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t>Title Text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524000" y="3602037"/>
            <a:ext cx="9144000" cy="1655763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 sz="2400"/>
            </a:lvl1pPr>
            <a:lvl2pPr marL="0" indent="457200" algn="ctr">
              <a:buSzTx/>
              <a:buFontTx/>
              <a:buNone/>
              <a:defRPr sz="2400"/>
            </a:lvl2pPr>
            <a:lvl3pPr marL="0" indent="914400" algn="ctr">
              <a:buSzTx/>
              <a:buFontTx/>
              <a:buNone/>
              <a:defRPr sz="2400"/>
            </a:lvl3pPr>
            <a:lvl4pPr marL="0" indent="1371600" algn="ctr">
              <a:buSzTx/>
              <a:buFontTx/>
              <a:buNone/>
              <a:defRPr sz="2400"/>
            </a:lvl4pPr>
            <a:lvl5pPr marL="0" indent="1828800" algn="ctr">
              <a:buSzTx/>
              <a:buFontTx/>
              <a:buNone/>
              <a:defRPr sz="2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1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9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le Text"/>
          <p:cNvSpPr txBox="1">
            <a:spLocks noGrp="1"/>
          </p:cNvSpPr>
          <p:nvPr>
            <p:ph type="title"/>
          </p:nvPr>
        </p:nvSpPr>
        <p:spPr>
          <a:xfrm>
            <a:off x="839787" y="365125"/>
            <a:ext cx="10515601" cy="1325563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8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839787" y="1681163"/>
            <a:ext cx="5157789" cy="823913"/>
          </a:xfrm>
          <a:prstGeom prst="rect">
            <a:avLst/>
          </a:prstGeom>
        </p:spPr>
        <p:txBody>
          <a:bodyPr anchor="b"/>
          <a:lstStyle>
            <a:lvl1pPr marL="0" indent="0">
              <a:buSzTx/>
              <a:buFontTx/>
              <a:buNone/>
              <a:defRPr sz="2400" b="1"/>
            </a:lvl1pPr>
            <a:lvl2pPr marL="0" indent="457200">
              <a:buSzTx/>
              <a:buFontTx/>
              <a:buNone/>
              <a:defRPr sz="2400" b="1"/>
            </a:lvl2pPr>
            <a:lvl3pPr marL="0" indent="914400">
              <a:buSzTx/>
              <a:buFontTx/>
              <a:buNone/>
              <a:defRPr sz="2400" b="1"/>
            </a:lvl3pPr>
            <a:lvl4pPr marL="0" indent="1371600">
              <a:buSzTx/>
              <a:buFontTx/>
              <a:buNone/>
              <a:defRPr sz="2400" b="1"/>
            </a:lvl4pPr>
            <a:lvl5pPr marL="0" indent="1828800">
              <a:buSzTx/>
              <a:buFontTx/>
              <a:buNone/>
              <a:defRPr sz="2400" b="1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21"/>
          </p:nvPr>
        </p:nvSpPr>
        <p:spPr>
          <a:xfrm>
            <a:off x="6172200" y="1681163"/>
            <a:ext cx="5183188" cy="823913"/>
          </a:xfrm>
          <a:prstGeom prst="rect">
            <a:avLst/>
          </a:prstGeom>
        </p:spPr>
        <p:txBody>
          <a:bodyPr anchor="b"/>
          <a:lstStyle/>
          <a:p>
            <a:pPr marL="0" indent="0">
              <a:buSzTx/>
              <a:buFontTx/>
              <a:buNone/>
              <a:defRPr sz="2400" b="1"/>
            </a:pPr>
            <a:endParaRPr/>
          </a:p>
        </p:txBody>
      </p:sp>
      <p:sp>
        <p:nvSpPr>
          <p:cNvPr id="5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Title Text"/>
          <p:cNvSpPr txBox="1">
            <a:spLocks noGrp="1"/>
          </p:cNvSpPr>
          <p:nvPr>
            <p:ph type="title"/>
          </p:nvPr>
        </p:nvSpPr>
        <p:spPr>
          <a:xfrm>
            <a:off x="839787" y="457200"/>
            <a:ext cx="393223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Title Text</a:t>
            </a:r>
          </a:p>
        </p:txBody>
      </p:sp>
      <p:sp>
        <p:nvSpPr>
          <p:cNvPr id="73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5183187" y="987425"/>
            <a:ext cx="6172201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 marL="718457" indent="-261257">
              <a:defRPr sz="3200"/>
            </a:lvl2pPr>
            <a:lvl3pPr marL="1219200" indent="-304800">
              <a:defRPr sz="3200"/>
            </a:lvl3pPr>
            <a:lvl4pPr marL="1737360" indent="-365760">
              <a:defRPr sz="3200"/>
            </a:lvl4pPr>
            <a:lvl5pPr marL="2194560" indent="-365760">
              <a:defRPr sz="32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4" name="Text Placeholder 3"/>
          <p:cNvSpPr>
            <a:spLocks noGrp="1"/>
          </p:cNvSpPr>
          <p:nvPr>
            <p:ph type="body" sz="quarter" idx="21"/>
          </p:nvPr>
        </p:nvSpPr>
        <p:spPr>
          <a:xfrm>
            <a:off x="839787" y="2057400"/>
            <a:ext cx="3932238" cy="3811588"/>
          </a:xfrm>
          <a:prstGeom prst="rect">
            <a:avLst/>
          </a:prstGeom>
        </p:spPr>
        <p:txBody>
          <a:bodyPr/>
          <a:lstStyle/>
          <a:p>
            <a:pPr marL="0" indent="0">
              <a:buSzTx/>
              <a:buFontTx/>
              <a:buNone/>
              <a:defRPr sz="1600"/>
            </a:pPr>
            <a:endParaRPr/>
          </a:p>
        </p:txBody>
      </p:sp>
      <p:sp>
        <p:nvSpPr>
          <p:cNvPr id="7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Title Text"/>
          <p:cNvSpPr txBox="1">
            <a:spLocks noGrp="1"/>
          </p:cNvSpPr>
          <p:nvPr>
            <p:ph type="title"/>
          </p:nvPr>
        </p:nvSpPr>
        <p:spPr>
          <a:xfrm>
            <a:off x="839787" y="457200"/>
            <a:ext cx="393223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Title Text</a:t>
            </a:r>
          </a:p>
        </p:txBody>
      </p:sp>
      <p:sp>
        <p:nvSpPr>
          <p:cNvPr id="83" name="Picture Placeholder 2"/>
          <p:cNvSpPr>
            <a:spLocks noGrp="1"/>
          </p:cNvSpPr>
          <p:nvPr>
            <p:ph type="pic" sz="half" idx="21"/>
          </p:nvPr>
        </p:nvSpPr>
        <p:spPr>
          <a:xfrm>
            <a:off x="5183187" y="987425"/>
            <a:ext cx="6172201" cy="4873625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84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839787" y="2057400"/>
            <a:ext cx="3932239" cy="38115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1600"/>
            </a:lvl1pPr>
            <a:lvl2pPr marL="0" indent="457200">
              <a:buSzTx/>
              <a:buFontTx/>
              <a:buNone/>
              <a:defRPr sz="1600"/>
            </a:lvl2pPr>
            <a:lvl3pPr marL="0" indent="914400">
              <a:buSzTx/>
              <a:buFontTx/>
              <a:buNone/>
              <a:defRPr sz="1600"/>
            </a:lvl3pPr>
            <a:lvl4pPr marL="0" indent="1371600">
              <a:buSzTx/>
              <a:buFontTx/>
              <a:buNone/>
              <a:defRPr sz="1600"/>
            </a:lvl4pPr>
            <a:lvl5pPr marL="0" indent="1828800">
              <a:buSzTx/>
              <a:buFontTx/>
              <a:buNone/>
              <a:defRPr sz="16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kern="1200">
                <a:solidFill>
                  <a:srgbClr val="04617B">
                    <a:shade val="90000"/>
                  </a:srgbClr>
                </a:solidFill>
              </a:rPr>
              <a:t>3/25/2025</a:t>
            </a:r>
            <a:endParaRPr lang="en-US" kern="1200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kern="1200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A3C48-99B0-4441-BCC2-FE34AC9B17F7}" type="slidenum">
              <a:rPr lang="en-US" kern="1200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US" kern="1200" dirty="0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7922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kern="1200">
                <a:solidFill>
                  <a:srgbClr val="DBF5F9">
                    <a:shade val="90000"/>
                  </a:srgbClr>
                </a:solidFill>
              </a:rPr>
              <a:t>3/25/2025</a:t>
            </a:r>
            <a:endParaRPr lang="en-US" kern="1200" dirty="0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kern="1200" dirty="0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A3C48-99B0-4441-BCC2-FE34AC9B17F7}" type="slidenum">
              <a:rPr lang="en-US" kern="1200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en-US" kern="1200" dirty="0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146184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kern="1200">
                <a:solidFill>
                  <a:srgbClr val="04617B">
                    <a:shade val="90000"/>
                  </a:srgbClr>
                </a:solidFill>
              </a:rPr>
              <a:t>3/25/2025</a:t>
            </a:r>
            <a:endParaRPr lang="en-US" kern="1200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kern="1200" dirty="0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A3C48-99B0-4441-BCC2-FE34AC9B17F7}" type="slidenum">
              <a:rPr lang="en-US" kern="1200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US" kern="1200" dirty="0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4370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lIns="45719" rIns="45719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lIns="45719" rIns="45719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095176" y="6414760"/>
            <a:ext cx="258624" cy="248305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</p:sldLayoutIdLst>
  <p:transition spd="med"/>
  <p:txStyles>
    <p:titleStyle>
      <a:lvl1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1pPr>
      <a:lvl2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2pPr>
      <a:lvl3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3pPr>
      <a:lvl4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4pPr>
      <a:lvl5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5pPr>
      <a:lvl6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6pPr>
      <a:lvl7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7pPr>
      <a:lvl8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8pPr>
      <a:lvl9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9pPr>
    </p:titleStyle>
    <p:bodyStyle>
      <a:lvl1pPr marL="2286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1pPr>
      <a:lvl2pPr marL="723900" marR="0" indent="-2667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2pPr>
      <a:lvl3pPr marL="1234439" marR="0" indent="-320039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3pPr>
      <a:lvl4pPr marL="1727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4pPr>
      <a:lvl5pPr marL="21844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5pPr>
      <a:lvl6pPr marL="26416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6pPr>
      <a:lvl7pPr marL="30988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7pPr>
      <a:lvl8pPr marL="35560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8pPr>
      <a:lvl9pPr marL="4013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12700" y="-7144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5842000" y="-7144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r>
              <a:rPr lang="en-US"/>
              <a:t>3/25/2025</a:t>
            </a:r>
            <a:endParaRPr lang="en-US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9CA3C48-99B0-4441-BCC2-FE34AC9B17F7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2" name="Group 1"/>
          <p:cNvGrpSpPr/>
          <p:nvPr/>
        </p:nvGrpSpPr>
        <p:grpSpPr>
          <a:xfrm>
            <a:off x="-25356" y="202408"/>
            <a:ext cx="12240731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sz="1800" dirty="0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sz="1800" dirty="0"/>
            </a:p>
          </p:txBody>
        </p:sp>
      </p:grpSp>
    </p:spTree>
    <p:extLst>
      <p:ext uri="{BB962C8B-B14F-4D97-AF65-F5344CB8AC3E}">
        <p14:creationId xmlns:p14="http://schemas.microsoft.com/office/powerpoint/2010/main" val="4103414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</p:sldLayoutIdLst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JPG"/><Relationship Id="rId7" Type="http://schemas.openxmlformats.org/officeDocument/2006/relationships/image" Target="../media/image2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4.png"/><Relationship Id="rId5" Type="http://schemas.openxmlformats.org/officeDocument/2006/relationships/image" Target="../media/image23.jpe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7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0.JP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5" descr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95" name="Title 1"/>
          <p:cNvSpPr txBox="1">
            <a:spLocks noGrp="1"/>
          </p:cNvSpPr>
          <p:nvPr>
            <p:ph type="ctrTitle"/>
          </p:nvPr>
        </p:nvSpPr>
        <p:spPr>
          <a:xfrm>
            <a:off x="408054" y="2792801"/>
            <a:ext cx="6184394" cy="879476"/>
          </a:xfrm>
          <a:prstGeom prst="rect">
            <a:avLst/>
          </a:prstGeom>
        </p:spPr>
        <p:txBody>
          <a:bodyPr/>
          <a:lstStyle>
            <a:lvl1pPr>
              <a:defRPr sz="5400">
                <a:solidFill>
                  <a:srgbClr val="FFFFFF"/>
                </a:solidFill>
              </a:defRPr>
            </a:lvl1pPr>
          </a:lstStyle>
          <a:p>
            <a:r>
              <a:t>St. Charles Parish</a:t>
            </a:r>
          </a:p>
        </p:txBody>
      </p:sp>
      <p:sp>
        <p:nvSpPr>
          <p:cNvPr id="96" name="Subtitle 2"/>
          <p:cNvSpPr txBox="1">
            <a:spLocks noGrp="1"/>
          </p:cNvSpPr>
          <p:nvPr>
            <p:ph type="subTitle" sz="quarter" idx="1"/>
          </p:nvPr>
        </p:nvSpPr>
        <p:spPr>
          <a:xfrm>
            <a:off x="792102" y="3960419"/>
            <a:ext cx="5416298" cy="2822939"/>
          </a:xfrm>
          <a:prstGeom prst="rect">
            <a:avLst/>
          </a:prstGeom>
        </p:spPr>
        <p:txBody>
          <a:bodyPr lIns="45719" tIns="45720" rIns="45719" bIns="45720" anchor="t">
            <a:normAutofit/>
          </a:bodyPr>
          <a:lstStyle/>
          <a:p>
            <a:pPr>
              <a:spcBef>
                <a:spcPts val="0"/>
              </a:spcBef>
              <a:defRPr>
                <a:solidFill>
                  <a:srgbClr val="FFFFFF"/>
                </a:solidFill>
              </a:defRPr>
            </a:pPr>
            <a:r>
              <a:t>Parish President’s Report</a:t>
            </a:r>
          </a:p>
          <a:p>
            <a:pPr>
              <a:spcBef>
                <a:spcPts val="0"/>
              </a:spcBef>
              <a:defRPr sz="2800">
                <a:solidFill>
                  <a:srgbClr val="FFFFFF"/>
                </a:solidFill>
              </a:defRPr>
            </a:pPr>
            <a:endParaRPr lang="en-US" dirty="0"/>
          </a:p>
          <a:p>
            <a:pPr>
              <a:spcBef>
                <a:spcPts val="0"/>
              </a:spcBef>
              <a:defRPr sz="2800">
                <a:solidFill>
                  <a:srgbClr val="FFFFFF"/>
                </a:solidFill>
              </a:defRPr>
            </a:pPr>
            <a:r>
              <a:rPr lang="en-US"/>
              <a:t>May 18, 2026</a:t>
            </a:r>
            <a:endParaRPr/>
          </a:p>
          <a:p>
            <a:pPr>
              <a:spcBef>
                <a:spcPts val="0"/>
              </a:spcBef>
              <a:defRPr>
                <a:solidFill>
                  <a:srgbClr val="FFFFFF"/>
                </a:solidFill>
              </a:defRPr>
            </a:pPr>
            <a:endParaRPr/>
          </a:p>
          <a:p>
            <a:pPr>
              <a:spcBef>
                <a:spcPts val="0"/>
              </a:spcBef>
              <a:defRPr>
                <a:solidFill>
                  <a:srgbClr val="FFFFFF"/>
                </a:solidFill>
              </a:defRPr>
            </a:pPr>
            <a:r>
              <a:t>President Matthew Jewell</a:t>
            </a:r>
          </a:p>
        </p:txBody>
      </p:sp>
      <p:sp>
        <p:nvSpPr>
          <p:cNvPr id="97" name="Straight Connector 4"/>
          <p:cNvSpPr/>
          <p:nvPr/>
        </p:nvSpPr>
        <p:spPr>
          <a:xfrm>
            <a:off x="1359723" y="3773906"/>
            <a:ext cx="4281056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45160C-795B-82A9-0F08-7BC24A4F87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Content Placeholder 4" descr="Content Placeholder 4">
            <a:extLst>
              <a:ext uri="{FF2B5EF4-FFF2-40B4-BE49-F238E27FC236}">
                <a16:creationId xmlns:a16="http://schemas.microsoft.com/office/drawing/2014/main" id="{422947FE-30C2-DE4E-EE80-757BFA8835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357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13" name="Title 1">
            <a:extLst>
              <a:ext uri="{FF2B5EF4-FFF2-40B4-BE49-F238E27FC236}">
                <a16:creationId xmlns:a16="http://schemas.microsoft.com/office/drawing/2014/main" id="{D4EB362A-DFD2-73DD-CD08-DB98A00ECF1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16757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2025 Waterworks LDH Perfect Score</a:t>
            </a:r>
            <a:endParaRPr lang="en-US"/>
          </a:p>
        </p:txBody>
      </p:sp>
      <p:sp>
        <p:nvSpPr>
          <p:cNvPr id="114" name="Straight Connector 5">
            <a:extLst>
              <a:ext uri="{FF2B5EF4-FFF2-40B4-BE49-F238E27FC236}">
                <a16:creationId xmlns:a16="http://schemas.microsoft.com/office/drawing/2014/main" id="{9C0AFB2A-CB3D-7FF6-4A45-86582F90B1FA}"/>
              </a:ext>
            </a:extLst>
          </p:cNvPr>
          <p:cNvSpPr/>
          <p:nvPr/>
        </p:nvSpPr>
        <p:spPr>
          <a:xfrm>
            <a:off x="217523" y="1113317"/>
            <a:ext cx="9869453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0AFEA30-5ED0-E167-5BF5-D26D012BB0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046" y="1114816"/>
            <a:ext cx="3053337" cy="5094515"/>
          </a:xfrm>
          <a:prstGeom prst="rect">
            <a:avLst/>
          </a:prstGeom>
        </p:spPr>
      </p:pic>
      <p:pic>
        <p:nvPicPr>
          <p:cNvPr id="2" name="Picture 1" descr="A group of people standing in a warehouse&#10;&#10;AI-generated content may be incorrect.">
            <a:extLst>
              <a:ext uri="{FF2B5EF4-FFF2-40B4-BE49-F238E27FC236}">
                <a16:creationId xmlns:a16="http://schemas.microsoft.com/office/drawing/2014/main" id="{88BBBAEE-20F7-988D-71AB-2350E60217A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40585" b="9323"/>
          <a:stretch>
            <a:fillRect/>
          </a:stretch>
        </p:blipFill>
        <p:spPr>
          <a:xfrm>
            <a:off x="3695178" y="1218678"/>
            <a:ext cx="7620000" cy="2862726"/>
          </a:xfrm>
          <a:prstGeom prst="rect">
            <a:avLst/>
          </a:prstGeom>
        </p:spPr>
      </p:pic>
      <p:pic>
        <p:nvPicPr>
          <p:cNvPr id="5" name="Picture 4" descr="A group of people posing for a photo&#10;&#10;AI-generated content may be incorrect.">
            <a:extLst>
              <a:ext uri="{FF2B5EF4-FFF2-40B4-BE49-F238E27FC236}">
                <a16:creationId xmlns:a16="http://schemas.microsoft.com/office/drawing/2014/main" id="{ACCE38DC-60B8-0949-AE3C-44199FBFA48B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34124" b="17153"/>
          <a:stretch>
            <a:fillRect/>
          </a:stretch>
        </p:blipFill>
        <p:spPr>
          <a:xfrm>
            <a:off x="3695178" y="3765637"/>
            <a:ext cx="7620000" cy="2784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370311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8F196C-A43C-F3D6-6C47-D7A216C71C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Content Placeholder 4" descr="Content Placeholder 4">
            <a:extLst>
              <a:ext uri="{FF2B5EF4-FFF2-40B4-BE49-F238E27FC236}">
                <a16:creationId xmlns:a16="http://schemas.microsoft.com/office/drawing/2014/main" id="{DC1C2086-2B58-1D65-3C75-FD5A0687F0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357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13" name="Title 1">
            <a:extLst>
              <a:ext uri="{FF2B5EF4-FFF2-40B4-BE49-F238E27FC236}">
                <a16:creationId xmlns:a16="http://schemas.microsoft.com/office/drawing/2014/main" id="{F01059B8-5FD3-DF82-D1E5-C11D2C42FD8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16757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Montz 1 &amp; 2 Pump Station Updates</a:t>
            </a:r>
            <a:endParaRPr lang="en-US" sz="3200">
              <a:highlight>
                <a:srgbClr val="C6C6C6"/>
              </a:highlight>
              <a:latin typeface="Calibri"/>
              <a:ea typeface="Calibri"/>
              <a:cs typeface="Calibri"/>
            </a:endParaRPr>
          </a:p>
        </p:txBody>
      </p:sp>
      <p:sp>
        <p:nvSpPr>
          <p:cNvPr id="114" name="Straight Connector 5">
            <a:extLst>
              <a:ext uri="{FF2B5EF4-FFF2-40B4-BE49-F238E27FC236}">
                <a16:creationId xmlns:a16="http://schemas.microsoft.com/office/drawing/2014/main" id="{0D46F598-22DB-548B-4F91-B982FD10717A}"/>
              </a:ext>
            </a:extLst>
          </p:cNvPr>
          <p:cNvSpPr/>
          <p:nvPr/>
        </p:nvSpPr>
        <p:spPr>
          <a:xfrm>
            <a:off x="217523" y="1113317"/>
            <a:ext cx="9869453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2" name="Picture 1" descr="A concrete structure with water in it&#10;&#10;AI-generated content may be incorrect.">
            <a:extLst>
              <a:ext uri="{FF2B5EF4-FFF2-40B4-BE49-F238E27FC236}">
                <a16:creationId xmlns:a16="http://schemas.microsoft.com/office/drawing/2014/main" id="{955CE5B6-66F8-C870-0CFD-46C95992C7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179" y="1820882"/>
            <a:ext cx="6083668" cy="4017818"/>
          </a:xfrm>
          <a:prstGeom prst="rect">
            <a:avLst/>
          </a:prstGeom>
        </p:spPr>
      </p:pic>
      <p:pic>
        <p:nvPicPr>
          <p:cNvPr id="3" name="Picture 2" descr="A bridge being built with concrete&#10;&#10;AI-generated content may be incorrect.">
            <a:extLst>
              <a:ext uri="{FF2B5EF4-FFF2-40B4-BE49-F238E27FC236}">
                <a16:creationId xmlns:a16="http://schemas.microsoft.com/office/drawing/2014/main" id="{E6F51740-FAAF-13E6-7F0C-4958981294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77821" y="1823357"/>
            <a:ext cx="5806578" cy="4017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895166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231BFA-23D9-7AF8-F52B-951ACC7C7B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Content Placeholder 4" descr="Content Placeholder 4">
            <a:extLst>
              <a:ext uri="{FF2B5EF4-FFF2-40B4-BE49-F238E27FC236}">
                <a16:creationId xmlns:a16="http://schemas.microsoft.com/office/drawing/2014/main" id="{D8A75ACD-6A3D-1854-8280-B04BA0A452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357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13" name="Title 1">
            <a:extLst>
              <a:ext uri="{FF2B5EF4-FFF2-40B4-BE49-F238E27FC236}">
                <a16:creationId xmlns:a16="http://schemas.microsoft.com/office/drawing/2014/main" id="{DB4B01EC-AA4D-8608-1F29-E3959397D90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16757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Des Allemands Boat Launch Update</a:t>
            </a:r>
            <a:endParaRPr lang="en-US" sz="3200">
              <a:highlight>
                <a:srgbClr val="C6C6C6"/>
              </a:highlight>
              <a:latin typeface="Calibri"/>
              <a:ea typeface="Calibri"/>
              <a:cs typeface="Calibri"/>
            </a:endParaRPr>
          </a:p>
        </p:txBody>
      </p:sp>
      <p:sp>
        <p:nvSpPr>
          <p:cNvPr id="114" name="Straight Connector 5">
            <a:extLst>
              <a:ext uri="{FF2B5EF4-FFF2-40B4-BE49-F238E27FC236}">
                <a16:creationId xmlns:a16="http://schemas.microsoft.com/office/drawing/2014/main" id="{6F72101D-47A8-D907-585E-20B8A00ACD9C}"/>
              </a:ext>
            </a:extLst>
          </p:cNvPr>
          <p:cNvSpPr/>
          <p:nvPr/>
        </p:nvSpPr>
        <p:spPr>
          <a:xfrm>
            <a:off x="217523" y="1113317"/>
            <a:ext cx="9869453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4" name="Picture 3" descr="A bulldozer with a bucket of gravel&#10;&#10;AI-generated content may be incorrect.">
            <a:extLst>
              <a:ext uri="{FF2B5EF4-FFF2-40B4-BE49-F238E27FC236}">
                <a16:creationId xmlns:a16="http://schemas.microsoft.com/office/drawing/2014/main" id="{405A60D1-E0DF-FED0-A0C2-BC5E665221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8243" y="1977569"/>
            <a:ext cx="5953371" cy="4018645"/>
          </a:xfrm>
          <a:prstGeom prst="rect">
            <a:avLst/>
          </a:prstGeom>
        </p:spPr>
      </p:pic>
      <p:pic>
        <p:nvPicPr>
          <p:cNvPr id="5" name="Picture 4" descr="A gravel area with a fence around it&#10;&#10;AI-generated content may be incorrect.">
            <a:extLst>
              <a:ext uri="{FF2B5EF4-FFF2-40B4-BE49-F238E27FC236}">
                <a16:creationId xmlns:a16="http://schemas.microsoft.com/office/drawing/2014/main" id="{DA0F6253-2CCF-A247-C28F-98AE8EDD27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315" y="1977570"/>
            <a:ext cx="6025941" cy="401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315981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DC4030-4B24-0577-2743-2DF9AD0D66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Content Placeholder 4" descr="Content Placeholder 4">
            <a:extLst>
              <a:ext uri="{FF2B5EF4-FFF2-40B4-BE49-F238E27FC236}">
                <a16:creationId xmlns:a16="http://schemas.microsoft.com/office/drawing/2014/main" id="{A91552C8-3CA0-CDB1-E9FD-C019D73CA6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357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13" name="Title 1">
            <a:extLst>
              <a:ext uri="{FF2B5EF4-FFF2-40B4-BE49-F238E27FC236}">
                <a16:creationId xmlns:a16="http://schemas.microsoft.com/office/drawing/2014/main" id="{DCFDC355-75D1-4D67-B265-B8FF36C8475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16757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2026 Fish Dat Rodeo Registration</a:t>
            </a:r>
            <a:endParaRPr lang="en-US" sz="3200" b="1" dirty="0">
              <a:highlight>
                <a:srgbClr val="FFFFFF"/>
              </a:highlight>
              <a:latin typeface="Calibri"/>
              <a:ea typeface="Calibri"/>
              <a:cs typeface="Calibri"/>
            </a:endParaRPr>
          </a:p>
        </p:txBody>
      </p:sp>
      <p:sp>
        <p:nvSpPr>
          <p:cNvPr id="114" name="Straight Connector 5">
            <a:extLst>
              <a:ext uri="{FF2B5EF4-FFF2-40B4-BE49-F238E27FC236}">
                <a16:creationId xmlns:a16="http://schemas.microsoft.com/office/drawing/2014/main" id="{E256CED7-8F34-8D07-55BE-7305A84426E6}"/>
              </a:ext>
            </a:extLst>
          </p:cNvPr>
          <p:cNvSpPr/>
          <p:nvPr/>
        </p:nvSpPr>
        <p:spPr>
          <a:xfrm>
            <a:off x="217523" y="1113317"/>
            <a:ext cx="9869453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5" name="Picture 4" descr="A child holding a fish&#10;&#10;AI-generated content may be incorrect.">
            <a:extLst>
              <a:ext uri="{FF2B5EF4-FFF2-40B4-BE49-F238E27FC236}">
                <a16:creationId xmlns:a16="http://schemas.microsoft.com/office/drawing/2014/main" id="{A3B27F99-E3A1-009B-D5D6-5FFF3927EE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4883" y="1324428"/>
            <a:ext cx="3576374" cy="5161643"/>
          </a:xfrm>
          <a:prstGeom prst="rect">
            <a:avLst/>
          </a:prstGeom>
        </p:spPr>
      </p:pic>
      <p:pic>
        <p:nvPicPr>
          <p:cNvPr id="2" name="Picture 1" descr="A poster for a fishing event&#10;&#10;AI-generated content may be incorrect.">
            <a:extLst>
              <a:ext uri="{FF2B5EF4-FFF2-40B4-BE49-F238E27FC236}">
                <a16:creationId xmlns:a16="http://schemas.microsoft.com/office/drawing/2014/main" id="{6158CAF7-0E81-FD0E-5260-2DD192AB74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2230" y="1324429"/>
            <a:ext cx="4171043" cy="5188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312577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9870A0-3E01-028E-AD6D-0E68EC0466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Content Placeholder 4" descr="Content Placeholder 4">
            <a:extLst>
              <a:ext uri="{FF2B5EF4-FFF2-40B4-BE49-F238E27FC236}">
                <a16:creationId xmlns:a16="http://schemas.microsoft.com/office/drawing/2014/main" id="{70235262-868F-4995-384B-E647145784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357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13" name="Title 1">
            <a:extLst>
              <a:ext uri="{FF2B5EF4-FFF2-40B4-BE49-F238E27FC236}">
                <a16:creationId xmlns:a16="http://schemas.microsoft.com/office/drawing/2014/main" id="{FD0D50D9-F426-E8A4-3BBE-D34EA595E56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16757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Milestone at SCP Animal Shelter – No Adoptable Pets!</a:t>
            </a:r>
            <a:endParaRPr lang="en-US"/>
          </a:p>
        </p:txBody>
      </p:sp>
      <p:sp>
        <p:nvSpPr>
          <p:cNvPr id="114" name="Straight Connector 5">
            <a:extLst>
              <a:ext uri="{FF2B5EF4-FFF2-40B4-BE49-F238E27FC236}">
                <a16:creationId xmlns:a16="http://schemas.microsoft.com/office/drawing/2014/main" id="{88B9D8D5-DA07-B63C-E4F4-06FF1CA95750}"/>
              </a:ext>
            </a:extLst>
          </p:cNvPr>
          <p:cNvSpPr/>
          <p:nvPr/>
        </p:nvSpPr>
        <p:spPr>
          <a:xfrm>
            <a:off x="217523" y="1113317"/>
            <a:ext cx="9869453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3" name="Picture 2" descr="A group of people standing in a hallway&#10;&#10;AI-generated content may be incorrect.">
            <a:extLst>
              <a:ext uri="{FF2B5EF4-FFF2-40B4-BE49-F238E27FC236}">
                <a16:creationId xmlns:a16="http://schemas.microsoft.com/office/drawing/2014/main" id="{CD19AD81-BD59-EE72-6642-7E6E808F1A7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2892" r="115" b="9604"/>
          <a:stretch>
            <a:fillRect/>
          </a:stretch>
        </p:blipFill>
        <p:spPr>
          <a:xfrm>
            <a:off x="1581959" y="1216791"/>
            <a:ext cx="9038525" cy="5315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089880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CD35EE-9C44-3577-37C8-0D3E1AFC6B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Content Placeholder 4" descr="Content Placeholder 4">
            <a:extLst>
              <a:ext uri="{FF2B5EF4-FFF2-40B4-BE49-F238E27FC236}">
                <a16:creationId xmlns:a16="http://schemas.microsoft.com/office/drawing/2014/main" id="{7AA675F8-BEEC-9EC5-0AD1-87EE4DBF1A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357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13" name="Title 1">
            <a:extLst>
              <a:ext uri="{FF2B5EF4-FFF2-40B4-BE49-F238E27FC236}">
                <a16:creationId xmlns:a16="http://schemas.microsoft.com/office/drawing/2014/main" id="{7F628D8A-C823-D374-3AA8-992E7F94AC3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16757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EOC &amp; Charlie Visit Elementary Schools</a:t>
            </a:r>
            <a:endParaRPr lang="en-US" sz="3200" b="1" dirty="0">
              <a:highlight>
                <a:srgbClr val="FFFFFF"/>
              </a:highlight>
              <a:latin typeface="Calibri"/>
              <a:ea typeface="Calibri"/>
              <a:cs typeface="Calibri"/>
            </a:endParaRPr>
          </a:p>
        </p:txBody>
      </p:sp>
      <p:sp>
        <p:nvSpPr>
          <p:cNvPr id="114" name="Straight Connector 5">
            <a:extLst>
              <a:ext uri="{FF2B5EF4-FFF2-40B4-BE49-F238E27FC236}">
                <a16:creationId xmlns:a16="http://schemas.microsoft.com/office/drawing/2014/main" id="{19B71937-BE83-959E-B967-FAC2844EF8DC}"/>
              </a:ext>
            </a:extLst>
          </p:cNvPr>
          <p:cNvSpPr/>
          <p:nvPr/>
        </p:nvSpPr>
        <p:spPr>
          <a:xfrm>
            <a:off x="217523" y="1113317"/>
            <a:ext cx="9869453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5" name="Picture 4" descr="A person in a garment with a group of kids in a classroom&#10;&#10;AI-generated content may be incorrect.">
            <a:extLst>
              <a:ext uri="{FF2B5EF4-FFF2-40B4-BE49-F238E27FC236}">
                <a16:creationId xmlns:a16="http://schemas.microsoft.com/office/drawing/2014/main" id="{33BF18B4-859B-663B-31EE-8919CC02D9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4740" y="1787069"/>
            <a:ext cx="6098514" cy="4109360"/>
          </a:xfrm>
          <a:prstGeom prst="rect">
            <a:avLst/>
          </a:prstGeom>
        </p:spPr>
      </p:pic>
      <p:pic>
        <p:nvPicPr>
          <p:cNvPr id="6" name="Picture 5" descr="A person standing in front of a group of kids&#10;&#10;AI-generated content may be incorrect.">
            <a:extLst>
              <a:ext uri="{FF2B5EF4-FFF2-40B4-BE49-F238E27FC236}">
                <a16:creationId xmlns:a16="http://schemas.microsoft.com/office/drawing/2014/main" id="{877596F8-8180-AD46-65DA-8FDAA42786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256" y="1787074"/>
            <a:ext cx="6035014" cy="4109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44198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B4E969-8580-16FE-3E01-4EFFFE8847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Content Placeholder 4" descr="Content Placeholder 4">
            <a:extLst>
              <a:ext uri="{FF2B5EF4-FFF2-40B4-BE49-F238E27FC236}">
                <a16:creationId xmlns:a16="http://schemas.microsoft.com/office/drawing/2014/main" id="{06335750-8F2B-2748-8166-918383EC11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357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13" name="Title 1">
            <a:extLst>
              <a:ext uri="{FF2B5EF4-FFF2-40B4-BE49-F238E27FC236}">
                <a16:creationId xmlns:a16="http://schemas.microsoft.com/office/drawing/2014/main" id="{4325C74A-DAF6-AE7B-EFBC-9457407574F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16757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Summer Food Service Program</a:t>
            </a:r>
            <a:endParaRPr lang="en-US" sz="3200" b="1" dirty="0">
              <a:highlight>
                <a:srgbClr val="FFFFFF"/>
              </a:highlight>
              <a:latin typeface="Calibri"/>
              <a:ea typeface="Calibri"/>
              <a:cs typeface="Calibri"/>
            </a:endParaRPr>
          </a:p>
        </p:txBody>
      </p:sp>
      <p:sp>
        <p:nvSpPr>
          <p:cNvPr id="114" name="Straight Connector 5">
            <a:extLst>
              <a:ext uri="{FF2B5EF4-FFF2-40B4-BE49-F238E27FC236}">
                <a16:creationId xmlns:a16="http://schemas.microsoft.com/office/drawing/2014/main" id="{722F4A3D-559A-6E3B-8349-328801E41E29}"/>
              </a:ext>
            </a:extLst>
          </p:cNvPr>
          <p:cNvSpPr/>
          <p:nvPr/>
        </p:nvSpPr>
        <p:spPr>
          <a:xfrm>
            <a:off x="217523" y="1113317"/>
            <a:ext cx="9869453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2" name="Picture 1" descr="A group of people sitting at tables in a cafeteria&#10;&#10;AI-generated content may be incorrect.">
            <a:extLst>
              <a:ext uri="{FF2B5EF4-FFF2-40B4-BE49-F238E27FC236}">
                <a16:creationId xmlns:a16="http://schemas.microsoft.com/office/drawing/2014/main" id="{B2768BF9-E13C-AD28-78EE-E8AE30DAC8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1172" y="1850572"/>
            <a:ext cx="6189226" cy="4163785"/>
          </a:xfrm>
          <a:prstGeom prst="rect">
            <a:avLst/>
          </a:prstGeom>
        </p:spPr>
      </p:pic>
      <p:pic>
        <p:nvPicPr>
          <p:cNvPr id="3" name="Picture 2" descr="A poster for a food service program&#10;&#10;AI-generated content may be incorrect.">
            <a:extLst>
              <a:ext uri="{FF2B5EF4-FFF2-40B4-BE49-F238E27FC236}">
                <a16:creationId xmlns:a16="http://schemas.microsoft.com/office/drawing/2014/main" id="{846FDF38-3B71-6A9A-1DB0-D05CEB172F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0571" y="1396999"/>
            <a:ext cx="4934859" cy="4907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881612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0F0753-83EB-7E18-1ADC-8CDE0BE2BC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Content Placeholder 4" descr="Content Placeholder 4">
            <a:extLst>
              <a:ext uri="{FF2B5EF4-FFF2-40B4-BE49-F238E27FC236}">
                <a16:creationId xmlns:a16="http://schemas.microsoft.com/office/drawing/2014/main" id="{577ED229-C046-56F7-516D-6B503E3EDE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357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13" name="Title 1">
            <a:extLst>
              <a:ext uri="{FF2B5EF4-FFF2-40B4-BE49-F238E27FC236}">
                <a16:creationId xmlns:a16="http://schemas.microsoft.com/office/drawing/2014/main" id="{5D141361-F7CA-8B2A-10E4-FBC41420E4F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16757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America 250 Golf Cart Parade</a:t>
            </a:r>
            <a:endParaRPr lang="en-US"/>
          </a:p>
        </p:txBody>
      </p:sp>
      <p:sp>
        <p:nvSpPr>
          <p:cNvPr id="114" name="Straight Connector 5">
            <a:extLst>
              <a:ext uri="{FF2B5EF4-FFF2-40B4-BE49-F238E27FC236}">
                <a16:creationId xmlns:a16="http://schemas.microsoft.com/office/drawing/2014/main" id="{31229264-A2A8-B551-413D-57E1DF1E846F}"/>
              </a:ext>
            </a:extLst>
          </p:cNvPr>
          <p:cNvSpPr/>
          <p:nvPr/>
        </p:nvSpPr>
        <p:spPr>
          <a:xfrm>
            <a:off x="217523" y="1113317"/>
            <a:ext cx="9869453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4" name="Picture 3" descr="May be an image of golf, golf cart and text that says 'ST. CHARLES PARISH AMERICA 250TH Golf Cart Parade JUNE 28|2P.M. DEADLINET TO REGISTER IS MAY 31 TO REGISTER, VISIT FORMS.OFFICE.COM/R/GB5P3YMLVZ FORMS.O'">
            <a:extLst>
              <a:ext uri="{FF2B5EF4-FFF2-40B4-BE49-F238E27FC236}">
                <a16:creationId xmlns:a16="http://schemas.microsoft.com/office/drawing/2014/main" id="{461BDE74-FB63-5F0A-945A-0FCC94670E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639" y="1221940"/>
            <a:ext cx="5270066" cy="5270066"/>
          </a:xfrm>
          <a:prstGeom prst="rect">
            <a:avLst/>
          </a:prstGeom>
        </p:spPr>
      </p:pic>
      <p:pic>
        <p:nvPicPr>
          <p:cNvPr id="5" name="Picture 4" descr="May be an image of map, floor plan and text">
            <a:extLst>
              <a:ext uri="{FF2B5EF4-FFF2-40B4-BE49-F238E27FC236}">
                <a16:creationId xmlns:a16="http://schemas.microsoft.com/office/drawing/2014/main" id="{D7BDC340-C1B0-2BA5-FFCC-06E3FF3E443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2912" r="174" b="8362"/>
          <a:stretch>
            <a:fillRect/>
          </a:stretch>
        </p:blipFill>
        <p:spPr>
          <a:xfrm>
            <a:off x="5475570" y="1212690"/>
            <a:ext cx="6720999" cy="5277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235903"/>
      </p:ext>
    </p:extLst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7DC047-33A6-C71F-31C5-758DEB07BA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Content Placeholder 4" descr="Content Placeholder 4">
            <a:extLst>
              <a:ext uri="{FF2B5EF4-FFF2-40B4-BE49-F238E27FC236}">
                <a16:creationId xmlns:a16="http://schemas.microsoft.com/office/drawing/2014/main" id="{7276784B-AA04-C5CA-9DC9-9E71C273EC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357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13" name="Title 1">
            <a:extLst>
              <a:ext uri="{FF2B5EF4-FFF2-40B4-BE49-F238E27FC236}">
                <a16:creationId xmlns:a16="http://schemas.microsoft.com/office/drawing/2014/main" id="{0F7DF0CE-8EC3-5073-D915-643CD93142A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16757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March 2026 Salex Tax</a:t>
            </a:r>
          </a:p>
        </p:txBody>
      </p:sp>
      <p:sp>
        <p:nvSpPr>
          <p:cNvPr id="114" name="Straight Connector 5">
            <a:extLst>
              <a:ext uri="{FF2B5EF4-FFF2-40B4-BE49-F238E27FC236}">
                <a16:creationId xmlns:a16="http://schemas.microsoft.com/office/drawing/2014/main" id="{86A8CBF3-CB9F-3F37-969B-910D87AA02D9}"/>
              </a:ext>
            </a:extLst>
          </p:cNvPr>
          <p:cNvSpPr/>
          <p:nvPr/>
        </p:nvSpPr>
        <p:spPr>
          <a:xfrm>
            <a:off x="217523" y="1113317"/>
            <a:ext cx="9869453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2" name="Picture 1" descr="A screenshot of a spreadsheet&#10;&#10;AI-generated content may be incorrect.">
            <a:extLst>
              <a:ext uri="{FF2B5EF4-FFF2-40B4-BE49-F238E27FC236}">
                <a16:creationId xmlns:a16="http://schemas.microsoft.com/office/drawing/2014/main" id="{A477A99B-F801-D955-B97D-29C3648FE8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6504" y="1603828"/>
            <a:ext cx="8742135" cy="4466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888602"/>
      </p:ext>
    </p:extLst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9805" y="251686"/>
            <a:ext cx="8229600" cy="1600200"/>
          </a:xfrm>
        </p:spPr>
        <p:txBody>
          <a:bodyPr>
            <a:normAutofit fontScale="90000"/>
          </a:bodyPr>
          <a:lstStyle/>
          <a:p>
            <a:pPr algn="ctr"/>
            <a:br>
              <a:rPr lang="en-US" sz="3200" b="1" dirty="0">
                <a:solidFill>
                  <a:schemeClr val="accent1">
                    <a:lumMod val="75000"/>
                  </a:schemeClr>
                </a:solidFill>
                <a:latin typeface="Cambria" pitchFamily="18" charset="0"/>
              </a:rPr>
            </a:b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latin typeface="Cambria" pitchFamily="18" charset="0"/>
              </a:rPr>
              <a:t>Barton Ave. (LA 3060) Corridor</a:t>
            </a:r>
            <a:br>
              <a:rPr lang="en-US" sz="2700" dirty="0">
                <a:solidFill>
                  <a:schemeClr val="tx1"/>
                </a:solidFill>
                <a:latin typeface="Cambria" pitchFamily="18" charset="0"/>
              </a:rPr>
            </a:br>
            <a:br>
              <a:rPr lang="en-US" sz="3600" b="1" dirty="0">
                <a:solidFill>
                  <a:schemeClr val="tx1"/>
                </a:solidFill>
                <a:latin typeface="Cambria" pitchFamily="18" charset="0"/>
              </a:rPr>
            </a:br>
            <a:endParaRPr lang="en-US" sz="1800" b="1" dirty="0">
              <a:solidFill>
                <a:schemeClr val="tx1"/>
              </a:solidFill>
              <a:latin typeface="Centaur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32595" y="985792"/>
            <a:ext cx="812681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hangingPunct="1"/>
            <a:r>
              <a:rPr lang="en-US" kern="1200" dirty="0">
                <a:solidFill>
                  <a:srgbClr val="0F6FC6">
                    <a:lumMod val="75000"/>
                  </a:srgbClr>
                </a:solidFill>
                <a:latin typeface="Cambria" pitchFamily="18" charset="0"/>
              </a:rPr>
              <a:t>Bicycle and Pedestrian Accessibility Stage 0 Study</a:t>
            </a:r>
          </a:p>
          <a:p>
            <a:pPr algn="ctr" hangingPunct="1"/>
            <a:r>
              <a:rPr lang="en-US" kern="1200" dirty="0">
                <a:solidFill>
                  <a:srgbClr val="0F6FC6">
                    <a:lumMod val="75000"/>
                  </a:srgbClr>
                </a:solidFill>
                <a:latin typeface="Cambria" pitchFamily="18" charset="0"/>
              </a:rPr>
              <a:t>(US 90 to LA 18)</a:t>
            </a:r>
          </a:p>
          <a:p>
            <a:pPr algn="ctr" hangingPunct="1"/>
            <a:r>
              <a:rPr lang="en-US" kern="1200" dirty="0">
                <a:solidFill>
                  <a:srgbClr val="0F6FC6">
                    <a:lumMod val="75000"/>
                  </a:srgbClr>
                </a:solidFill>
                <a:latin typeface="Cambria" pitchFamily="18" charset="0"/>
              </a:rPr>
              <a:t>Luling, Louisiana</a:t>
            </a:r>
          </a:p>
          <a:p>
            <a:pPr algn="ctr" hangingPunct="1"/>
            <a:r>
              <a:rPr lang="en-US" kern="1200" dirty="0">
                <a:solidFill>
                  <a:srgbClr val="0F6FC6">
                    <a:lumMod val="75000"/>
                  </a:srgbClr>
                </a:solidFill>
                <a:latin typeface="Cambria" pitchFamily="18" charset="0"/>
              </a:rPr>
              <a:t>State Project No. H.972582</a:t>
            </a:r>
          </a:p>
          <a:p>
            <a:pPr algn="ctr" hangingPunct="1"/>
            <a:r>
              <a:rPr lang="en-US" kern="1200" dirty="0">
                <a:solidFill>
                  <a:srgbClr val="0F6FC6">
                    <a:lumMod val="75000"/>
                  </a:srgbClr>
                </a:solidFill>
                <a:latin typeface="Cambria" pitchFamily="18" charset="0"/>
              </a:rPr>
              <a:t>RPC Task No. A-1.26STC  FY-26 UPWP</a:t>
            </a:r>
          </a:p>
        </p:txBody>
      </p:sp>
      <p:pic>
        <p:nvPicPr>
          <p:cNvPr id="6" name="Picture 5" descr="A close up of a logo&#10;&#10;AI-generated content may be incorrect.">
            <a:extLst>
              <a:ext uri="{FF2B5EF4-FFF2-40B4-BE49-F238E27FC236}">
                <a16:creationId xmlns:a16="http://schemas.microsoft.com/office/drawing/2014/main" id="{BCA91990-E223-9ED9-91F7-483CC42C2D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2770" y="6102143"/>
            <a:ext cx="3369815" cy="610413"/>
          </a:xfrm>
          <a:prstGeom prst="rect">
            <a:avLst/>
          </a:prstGeom>
        </p:spPr>
      </p:pic>
      <p:pic>
        <p:nvPicPr>
          <p:cNvPr id="1026" name="Picture 1591102044" descr="Logo&#10;&#10;Description automatically generated">
            <a:extLst>
              <a:ext uri="{FF2B5EF4-FFF2-40B4-BE49-F238E27FC236}">
                <a16:creationId xmlns:a16="http://schemas.microsoft.com/office/drawing/2014/main" id="{B769E522-9E85-2CDC-5D5E-432B50F82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804" y="5826861"/>
            <a:ext cx="1204912" cy="120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>
            <a:extLst>
              <a:ext uri="{FF2B5EF4-FFF2-40B4-BE49-F238E27FC236}">
                <a16:creationId xmlns:a16="http://schemas.microsoft.com/office/drawing/2014/main" id="{C60598B1-8C6A-BCB9-905A-AACF262F86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8609" y="6031786"/>
            <a:ext cx="691098" cy="69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A logo for a department">
            <a:extLst>
              <a:ext uri="{FF2B5EF4-FFF2-40B4-BE49-F238E27FC236}">
                <a16:creationId xmlns:a16="http://schemas.microsoft.com/office/drawing/2014/main" id="{B0B333E6-B3CB-CF93-6BF8-71CD3288696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1046" y="5975724"/>
            <a:ext cx="1460223" cy="84546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939416D-EF59-AD50-04E6-E8AAD3C3A79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9586" y="2463120"/>
            <a:ext cx="5232747" cy="3438662"/>
          </a:xfrm>
          <a:prstGeom prst="rect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2755A98-5F47-B235-34F0-93DD93DA730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88401" y="5941676"/>
            <a:ext cx="852757" cy="785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519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801"/>
    </mc:Choice>
    <mc:Fallback xmlns="">
      <p:transition advClick="0" advTm="30801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E1D108-899E-0BD8-59EB-D7D2345259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33E61B-FF53-AA23-63DE-4265D800C4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6400" y="914400"/>
            <a:ext cx="8839200" cy="838200"/>
          </a:xfrm>
        </p:spPr>
        <p:txBody>
          <a:bodyPr>
            <a:normAutofit/>
          </a:bodyPr>
          <a:lstStyle/>
          <a:p>
            <a:pPr algn="ctr"/>
            <a:r>
              <a:rPr lang="en-US" sz="4800" u="sng" dirty="0">
                <a:solidFill>
                  <a:schemeClr val="tx1"/>
                </a:solidFill>
                <a:latin typeface="+mn-lt"/>
              </a:rPr>
              <a:t>Introduction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1980AD2-CF45-913F-F744-A60ABC1EC6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133600" y="1752600"/>
            <a:ext cx="7693152" cy="4800600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buClrTx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ClrTx/>
            </a:pPr>
            <a:r>
              <a:rPr lang="en-US" sz="1200" dirty="0">
                <a:latin typeface="Times New Roman" pitchFamily="18" charset="0"/>
                <a:cs typeface="Times New Roman" pitchFamily="18" charset="0"/>
              </a:rPr>
              <a:t>	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46DAE0D-B6BB-5079-61C9-22EC3ADA959C}"/>
              </a:ext>
            </a:extLst>
          </p:cNvPr>
          <p:cNvSpPr txBox="1"/>
          <p:nvPr/>
        </p:nvSpPr>
        <p:spPr>
          <a:xfrm>
            <a:off x="1905000" y="1752601"/>
            <a:ext cx="8305800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hangingPunct="1"/>
            <a:endParaRPr lang="en-US" sz="1200" kern="1200" dirty="0">
              <a:solidFill>
                <a:prstClr val="white"/>
              </a:solidFill>
              <a:latin typeface="Constantia"/>
            </a:endParaRPr>
          </a:p>
          <a:p>
            <a:pPr marL="285750" indent="-285750" algn="just" hangingPunct="1">
              <a:buSzPct val="95000"/>
              <a:buFont typeface="Wingdings" panose="05000000000000000000" pitchFamily="2" charset="2"/>
              <a:buChar char="v"/>
            </a:pPr>
            <a:r>
              <a:rPr lang="en-US" kern="1200" dirty="0">
                <a:solidFill>
                  <a:prstClr val="white"/>
                </a:solidFill>
                <a:latin typeface="Constantia"/>
              </a:rPr>
              <a:t>Stage </a:t>
            </a:r>
            <a:r>
              <a:rPr lang="en-US" kern="12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 </a:t>
            </a:r>
            <a:r>
              <a:rPr lang="en-US" kern="1200" dirty="0">
                <a:solidFill>
                  <a:prstClr val="white"/>
                </a:solidFill>
                <a:latin typeface="Constantia"/>
              </a:rPr>
              <a:t>Feasibility Study led and funded by Regional Planning Commission (RPC) in coordination with LADOTD and St. Charles Parish (SCP) </a:t>
            </a:r>
          </a:p>
          <a:p>
            <a:pPr marL="285750" indent="-285750" algn="just" hangingPunct="1">
              <a:buSzPct val="95000"/>
              <a:buFont typeface="Wingdings" panose="05000000000000000000" pitchFamily="2" charset="2"/>
              <a:buChar char="v"/>
            </a:pPr>
            <a:endParaRPr lang="en-US" kern="1200" dirty="0">
              <a:solidFill>
                <a:prstClr val="white"/>
              </a:solidFill>
              <a:latin typeface="Constantia"/>
            </a:endParaRPr>
          </a:p>
          <a:p>
            <a:pPr marL="285750" indent="-285750" algn="just" hangingPunct="1">
              <a:buSzPct val="95000"/>
              <a:buFont typeface="Wingdings" panose="05000000000000000000" pitchFamily="2" charset="2"/>
              <a:buChar char="v"/>
            </a:pPr>
            <a:r>
              <a:rPr lang="en-US" kern="1200" dirty="0">
                <a:solidFill>
                  <a:prstClr val="white"/>
                </a:solidFill>
                <a:latin typeface="Constantia"/>
              </a:rPr>
              <a:t>Shread-Kuyrkendall &amp; Associates, Inc. were selected by RPC as prime consultant with Urban Systems Inc. serving as traffic subconsultant</a:t>
            </a:r>
          </a:p>
          <a:p>
            <a:pPr algn="just" hangingPunct="1">
              <a:buSzPct val="95000"/>
            </a:pPr>
            <a:endParaRPr lang="en-US" kern="1200" dirty="0">
              <a:solidFill>
                <a:prstClr val="white"/>
              </a:solidFill>
              <a:latin typeface="Constantia"/>
            </a:endParaRPr>
          </a:p>
          <a:p>
            <a:pPr marL="285750" indent="-285750" algn="just" hangingPunct="1">
              <a:buSzPct val="95000"/>
              <a:buFont typeface="Wingdings" panose="05000000000000000000" pitchFamily="2" charset="2"/>
              <a:buChar char="v"/>
            </a:pPr>
            <a:r>
              <a:rPr lang="en-US" kern="1200" dirty="0">
                <a:solidFill>
                  <a:prstClr val="white"/>
                </a:solidFill>
                <a:latin typeface="Constantia"/>
              </a:rPr>
              <a:t>Study corridor includes LA </a:t>
            </a:r>
            <a:r>
              <a:rPr lang="en-US" kern="12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3060</a:t>
            </a:r>
            <a:r>
              <a:rPr lang="en-US" kern="1200" dirty="0">
                <a:solidFill>
                  <a:prstClr val="white"/>
                </a:solidFill>
                <a:latin typeface="Constantia"/>
              </a:rPr>
              <a:t> (Barton Avenue) from US </a:t>
            </a:r>
            <a:r>
              <a:rPr lang="en-US" kern="12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90</a:t>
            </a:r>
            <a:r>
              <a:rPr lang="en-US" kern="1200" dirty="0">
                <a:solidFill>
                  <a:prstClr val="white"/>
                </a:solidFill>
                <a:latin typeface="Constantia"/>
              </a:rPr>
              <a:t> to LA </a:t>
            </a:r>
            <a:r>
              <a:rPr lang="en-US" kern="12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</a:t>
            </a:r>
            <a:r>
              <a:rPr lang="en-US" kern="1200" dirty="0">
                <a:solidFill>
                  <a:prstClr val="white"/>
                </a:solidFill>
                <a:latin typeface="Constantia"/>
              </a:rPr>
              <a:t> </a:t>
            </a:r>
          </a:p>
          <a:p>
            <a:pPr algn="just" hangingPunct="1">
              <a:buSzPct val="95000"/>
            </a:pPr>
            <a:endParaRPr lang="en-US" kern="1200" dirty="0">
              <a:solidFill>
                <a:prstClr val="white"/>
              </a:solidFill>
              <a:latin typeface="Constantia"/>
            </a:endParaRPr>
          </a:p>
          <a:p>
            <a:pPr marL="285750" indent="-285750" algn="just" hangingPunct="1">
              <a:buSzPct val="95000"/>
              <a:buFont typeface="Wingdings" panose="05000000000000000000" pitchFamily="2" charset="2"/>
              <a:buChar char="v"/>
            </a:pPr>
            <a:r>
              <a:rPr lang="en-US" kern="1200" dirty="0">
                <a:solidFill>
                  <a:prstClr val="white"/>
                </a:solidFill>
                <a:latin typeface="Constantia"/>
              </a:rPr>
              <a:t>Purpose</a:t>
            </a:r>
            <a:r>
              <a:rPr lang="en-US" b="1" kern="1200" dirty="0">
                <a:solidFill>
                  <a:prstClr val="white"/>
                </a:solidFill>
                <a:latin typeface="Constantia"/>
              </a:rPr>
              <a:t> </a:t>
            </a:r>
            <a:r>
              <a:rPr lang="en-US" kern="1200" dirty="0">
                <a:solidFill>
                  <a:prstClr val="white"/>
                </a:solidFill>
                <a:latin typeface="Constantia"/>
              </a:rPr>
              <a:t>to evaluate potential corridor modifications to improve safety and mobility</a:t>
            </a:r>
          </a:p>
          <a:p>
            <a:pPr algn="just" hangingPunct="1">
              <a:buSzPct val="95000"/>
            </a:pPr>
            <a:r>
              <a:rPr lang="en-US" kern="1200" dirty="0">
                <a:solidFill>
                  <a:prstClr val="white"/>
                </a:solidFill>
                <a:latin typeface="Constantia"/>
              </a:rPr>
              <a:t> </a:t>
            </a:r>
          </a:p>
          <a:p>
            <a:pPr marL="285750" indent="-285750" algn="just" hangingPunct="1">
              <a:buSzPct val="95000"/>
              <a:buFont typeface="Wingdings" panose="05000000000000000000" pitchFamily="2" charset="2"/>
              <a:buChar char="v"/>
            </a:pPr>
            <a:r>
              <a:rPr lang="en-US" kern="1200" dirty="0">
                <a:solidFill>
                  <a:prstClr val="white"/>
                </a:solidFill>
                <a:latin typeface="Constantia"/>
              </a:rPr>
              <a:t>This project builds upon previous planning studies undertaken on behalf of St. Charles Parish by RPC</a:t>
            </a:r>
          </a:p>
        </p:txBody>
      </p:sp>
    </p:spTree>
    <p:extLst>
      <p:ext uri="{BB962C8B-B14F-4D97-AF65-F5344CB8AC3E}">
        <p14:creationId xmlns:p14="http://schemas.microsoft.com/office/powerpoint/2010/main" val="3205017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41183"/>
    </mc:Choice>
    <mc:Fallback xmlns="">
      <p:transition advClick="0" advTm="41183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/>
        </p:nvGraphicFramePr>
        <p:xfrm>
          <a:off x="4458530" y="1696413"/>
          <a:ext cx="3695700" cy="49377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26" name="AutoShape 2"/>
          <p:cNvSpPr>
            <a:spLocks noChangeArrowheads="1"/>
          </p:cNvSpPr>
          <p:nvPr/>
        </p:nvSpPr>
        <p:spPr bwMode="auto">
          <a:xfrm rot="5400000">
            <a:off x="8589998" y="1745323"/>
            <a:ext cx="814387" cy="866775"/>
          </a:xfrm>
          <a:custGeom>
            <a:avLst/>
            <a:gdLst>
              <a:gd name="G0" fmla="+- 15126 0 0"/>
              <a:gd name="G1" fmla="+- 2912 0 0"/>
              <a:gd name="G2" fmla="+- 12158 0 2912"/>
              <a:gd name="G3" fmla="+- G2 0 2912"/>
              <a:gd name="G4" fmla="*/ G3 32768 32059"/>
              <a:gd name="G5" fmla="*/ G4 1 2"/>
              <a:gd name="G6" fmla="+- 21600 0 15126"/>
              <a:gd name="G7" fmla="*/ G6 2912 6079"/>
              <a:gd name="G8" fmla="+- G7 15126 0"/>
              <a:gd name="T0" fmla="*/ 15126 w 21600"/>
              <a:gd name="T1" fmla="*/ 0 h 21600"/>
              <a:gd name="T2" fmla="*/ 15126 w 21600"/>
              <a:gd name="T3" fmla="*/ 12158 h 21600"/>
              <a:gd name="T4" fmla="*/ 3237 w 21600"/>
              <a:gd name="T5" fmla="*/ 21600 h 21600"/>
              <a:gd name="T6" fmla="*/ 21600 w 21600"/>
              <a:gd name="T7" fmla="*/ 6079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G1 h 21600"/>
              <a:gd name="T14" fmla="*/ G8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close/>
              </a:path>
            </a:pathLst>
          </a:custGeom>
          <a:gradFill rotWithShape="1">
            <a:gsLst>
              <a:gs pos="0">
                <a:srgbClr val="FF0000">
                  <a:gamma/>
                  <a:shade val="46275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hangingPunct="1"/>
            <a:endParaRPr lang="en-US" kern="1200">
              <a:solidFill>
                <a:prstClr val="black"/>
              </a:solidFill>
              <a:latin typeface="Constantia"/>
            </a:endParaRPr>
          </a:p>
        </p:txBody>
      </p:sp>
      <p:pic>
        <p:nvPicPr>
          <p:cNvPr id="5" name="Picture 4" descr="C:\Documents and Settings\gmcclure\Local Settings\Temporary Internet Files\Content.IE5\6377SW48\MCj04363050000[1].png"/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050365" y="2770570"/>
            <a:ext cx="1038225" cy="12145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27" name="AutoShape 3"/>
          <p:cNvSpPr>
            <a:spLocks noChangeArrowheads="1"/>
          </p:cNvSpPr>
          <p:nvPr/>
        </p:nvSpPr>
        <p:spPr bwMode="auto">
          <a:xfrm>
            <a:off x="3285404" y="3176017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100000">
                <a:srgbClr val="FFFF00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hangingPunct="1"/>
            <a:endParaRPr lang="en-US" kern="1200">
              <a:solidFill>
                <a:prstClr val="black"/>
              </a:solidFill>
              <a:latin typeface="Constantia"/>
            </a:endParaRPr>
          </a:p>
        </p:txBody>
      </p:sp>
      <p:sp>
        <p:nvSpPr>
          <p:cNvPr id="1028" name="AutoShape 4"/>
          <p:cNvSpPr>
            <a:spLocks/>
          </p:cNvSpPr>
          <p:nvPr/>
        </p:nvSpPr>
        <p:spPr bwMode="auto">
          <a:xfrm>
            <a:off x="3455912" y="1629595"/>
            <a:ext cx="152400" cy="914400"/>
          </a:xfrm>
          <a:prstGeom prst="rightBrace">
            <a:avLst>
              <a:gd name="adj1" fmla="val 50000"/>
              <a:gd name="adj2" fmla="val 50000"/>
            </a:avLst>
          </a:prstGeom>
          <a:noFill/>
          <a:ln w="57150">
            <a:solidFill>
              <a:schemeClr val="accent1">
                <a:lumMod val="7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hangingPunct="1"/>
            <a:endParaRPr lang="en-US" kern="1200">
              <a:solidFill>
                <a:prstClr val="black"/>
              </a:solidFill>
              <a:latin typeface="Constantia"/>
            </a:endParaRPr>
          </a:p>
        </p:txBody>
      </p:sp>
      <p:cxnSp>
        <p:nvCxnSpPr>
          <p:cNvPr id="1029" name="AutoShape 5"/>
          <p:cNvCxnSpPr>
            <a:cxnSpLocks noChangeShapeType="1"/>
          </p:cNvCxnSpPr>
          <p:nvPr/>
        </p:nvCxnSpPr>
        <p:spPr bwMode="auto">
          <a:xfrm flipV="1">
            <a:off x="3576221" y="1884389"/>
            <a:ext cx="762000" cy="202407"/>
          </a:xfrm>
          <a:prstGeom prst="bentConnector3">
            <a:avLst>
              <a:gd name="adj1" fmla="val 50000"/>
            </a:avLst>
          </a:prstGeom>
          <a:noFill/>
          <a:ln w="57150">
            <a:solidFill>
              <a:schemeClr val="accent1">
                <a:lumMod val="75000"/>
              </a:schemeClr>
            </a:solidFill>
            <a:miter lim="800000"/>
            <a:headEnd/>
            <a:tailEnd type="triangle" w="med" len="med"/>
          </a:ln>
        </p:spPr>
      </p:cxn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1524001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hangingPunct="1"/>
            <a:endParaRPr lang="en-US" kern="1200">
              <a:solidFill>
                <a:prstClr val="black"/>
              </a:solidFill>
              <a:latin typeface="Constantia"/>
            </a:endParaRPr>
          </a:p>
        </p:txBody>
      </p:sp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2008076" y="1557373"/>
            <a:ext cx="1447800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 hangingPunct="1">
              <a:spcBef>
                <a:spcPct val="0"/>
              </a:spcBef>
              <a:spcAft>
                <a:spcPct val="0"/>
              </a:spcAft>
              <a:tabLst>
                <a:tab pos="2971800" algn="ctr"/>
                <a:tab pos="5943600" algn="r"/>
              </a:tabLst>
            </a:pPr>
            <a:r>
              <a:rPr lang="en-US" sz="1400" b="1" kern="1200" dirty="0">
                <a:solidFill>
                  <a:srgbClr val="0F6FC6">
                    <a:lumMod val="75000"/>
                  </a:srgbClr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Elected Officials</a:t>
            </a:r>
            <a:endParaRPr lang="en-US" sz="600" kern="1200" dirty="0">
              <a:solidFill>
                <a:srgbClr val="0F6FC6">
                  <a:lumMod val="75000"/>
                </a:srgbClr>
              </a:solidFill>
              <a:latin typeface="Arial" pitchFamily="34" charset="0"/>
            </a:endParaRPr>
          </a:p>
          <a:p>
            <a:pPr eaLnBrk="0" fontAlgn="base">
              <a:spcBef>
                <a:spcPct val="0"/>
              </a:spcBef>
              <a:spcAft>
                <a:spcPct val="0"/>
              </a:spcAft>
              <a:tabLst>
                <a:tab pos="2971800" algn="ctr"/>
                <a:tab pos="5943600" algn="r"/>
              </a:tabLst>
            </a:pPr>
            <a:r>
              <a:rPr lang="en-US" sz="1400" b="1" kern="1200" dirty="0">
                <a:solidFill>
                  <a:srgbClr val="0F6FC6">
                    <a:lumMod val="75000"/>
                  </a:srgbClr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MPO</a:t>
            </a:r>
          </a:p>
          <a:p>
            <a:pPr fontAlgn="base" hangingPunct="1">
              <a:spcBef>
                <a:spcPct val="0"/>
              </a:spcBef>
              <a:spcAft>
                <a:spcPct val="0"/>
              </a:spcAft>
              <a:tabLst>
                <a:tab pos="2971800" algn="ctr"/>
                <a:tab pos="5943600" algn="r"/>
              </a:tabLst>
            </a:pPr>
            <a:r>
              <a:rPr lang="en-US" sz="1400" b="1" kern="1200" dirty="0">
                <a:solidFill>
                  <a:srgbClr val="0F6FC6">
                    <a:lumMod val="75000"/>
                  </a:srgbClr>
                </a:solidFill>
                <a:latin typeface="Calibri"/>
                <a:ea typeface="Calibri" pitchFamily="34" charset="0"/>
                <a:cs typeface="Times New Roman" pitchFamily="18" charset="0"/>
              </a:rPr>
              <a:t>Long Range Plan</a:t>
            </a:r>
            <a:endParaRPr lang="en-US" sz="1400" kern="1200" dirty="0">
              <a:solidFill>
                <a:srgbClr val="0F6FC6">
                  <a:lumMod val="75000"/>
                </a:srgbClr>
              </a:solidFill>
              <a:latin typeface="Calibri"/>
            </a:endParaRPr>
          </a:p>
          <a:p>
            <a:pPr eaLnBrk="0" fontAlgn="base">
              <a:spcBef>
                <a:spcPct val="0"/>
              </a:spcBef>
              <a:spcAft>
                <a:spcPct val="0"/>
              </a:spcAft>
              <a:tabLst>
                <a:tab pos="2971800" algn="ctr"/>
                <a:tab pos="5943600" algn="r"/>
              </a:tabLst>
            </a:pPr>
            <a:r>
              <a:rPr lang="en-US" sz="1400" b="1" kern="1200" dirty="0">
                <a:solidFill>
                  <a:srgbClr val="0F6FC6">
                    <a:lumMod val="75000"/>
                  </a:srgbClr>
                </a:solidFill>
                <a:latin typeface="Calibri"/>
                <a:ea typeface="Calibri" pitchFamily="34" charset="0"/>
                <a:cs typeface="Times New Roman" pitchFamily="18" charset="0"/>
              </a:rPr>
              <a:t>Districts</a:t>
            </a:r>
            <a:endParaRPr lang="en-US" sz="1400" kern="1200" dirty="0">
              <a:solidFill>
                <a:srgbClr val="0F6FC6">
                  <a:lumMod val="75000"/>
                </a:srgbClr>
              </a:solidFill>
              <a:latin typeface="Calibri"/>
            </a:endParaRPr>
          </a:p>
          <a:p>
            <a:pPr eaLnBrk="0" fontAlgn="base">
              <a:spcBef>
                <a:spcPct val="0"/>
              </a:spcBef>
              <a:spcAft>
                <a:spcPct val="0"/>
              </a:spcAft>
              <a:tabLst>
                <a:tab pos="2971800" algn="ctr"/>
                <a:tab pos="5943600" algn="r"/>
              </a:tabLst>
            </a:pPr>
            <a:r>
              <a:rPr lang="en-US" sz="1400" b="1" kern="1200" dirty="0">
                <a:solidFill>
                  <a:srgbClr val="0F6FC6">
                    <a:lumMod val="75000"/>
                  </a:srgbClr>
                </a:solidFill>
                <a:latin typeface="Calibri"/>
                <a:ea typeface="Calibri" pitchFamily="34" charset="0"/>
                <a:cs typeface="Times New Roman" pitchFamily="18" charset="0"/>
              </a:rPr>
              <a:t>Public</a:t>
            </a:r>
            <a:endParaRPr lang="en-US" sz="1400" kern="1200" dirty="0">
              <a:solidFill>
                <a:srgbClr val="0F6FC6">
                  <a:lumMod val="75000"/>
                </a:srgbClr>
              </a:solidFill>
              <a:latin typeface="Calibri"/>
            </a:endParaRPr>
          </a:p>
          <a:p>
            <a:pPr eaLnBrk="0" fontAlgn="base">
              <a:spcBef>
                <a:spcPct val="0"/>
              </a:spcBef>
              <a:spcAft>
                <a:spcPct val="0"/>
              </a:spcAft>
              <a:tabLst>
                <a:tab pos="2971800" algn="ctr"/>
                <a:tab pos="5943600" algn="r"/>
              </a:tabLst>
            </a:pPr>
            <a:endParaRPr lang="en-US" kern="1200" dirty="0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036" name="Text Box 12"/>
          <p:cNvSpPr txBox="1">
            <a:spLocks noChangeArrowheads="1"/>
          </p:cNvSpPr>
          <p:nvPr/>
        </p:nvSpPr>
        <p:spPr bwMode="auto">
          <a:xfrm>
            <a:off x="8839201" y="2585903"/>
            <a:ext cx="938213" cy="36933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 hangingPunct="1">
              <a:spcBef>
                <a:spcPct val="0"/>
              </a:spcBef>
              <a:spcAft>
                <a:spcPts val="1000"/>
              </a:spcAft>
            </a:pPr>
            <a:r>
              <a:rPr lang="en-US" b="1" kern="1200" dirty="0">
                <a:solidFill>
                  <a:srgbClr val="0F6FC6">
                    <a:lumMod val="75000"/>
                  </a:srgbClr>
                </a:solidFill>
                <a:latin typeface="Calibri" pitchFamily="34" charset="0"/>
              </a:rPr>
              <a:t>Reject</a:t>
            </a:r>
            <a:endParaRPr lang="en-US" kern="1200" dirty="0">
              <a:solidFill>
                <a:srgbClr val="0F6FC6">
                  <a:lumMod val="75000"/>
                </a:srgbClr>
              </a:solidFill>
              <a:latin typeface="Arial" pitchFamily="34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99EC2129-E8C2-28D1-6615-3D3B148BCEB3}"/>
              </a:ext>
            </a:extLst>
          </p:cNvPr>
          <p:cNvSpPr txBox="1">
            <a:spLocks/>
          </p:cNvSpPr>
          <p:nvPr/>
        </p:nvSpPr>
        <p:spPr>
          <a:xfrm>
            <a:off x="1539411" y="629293"/>
            <a:ext cx="8839200" cy="83820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800" b="1" u="sng" dirty="0">
                <a:solidFill>
                  <a:srgbClr val="0F6FC6">
                    <a:lumMod val="75000"/>
                  </a:srgbClr>
                </a:solidFill>
                <a:latin typeface="Constantia"/>
              </a:rPr>
              <a:t>LADOTD Project Delivery</a:t>
            </a:r>
          </a:p>
        </p:txBody>
      </p:sp>
    </p:spTree>
    <p:extLst>
      <p:ext uri="{BB962C8B-B14F-4D97-AF65-F5344CB8AC3E}">
        <p14:creationId xmlns:p14="http://schemas.microsoft.com/office/powerpoint/2010/main" val="2449386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49BD4F-F76E-6BA0-D675-A5B992B30D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3115C4-37DE-43C8-094F-AAB01A8325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8300" y="685800"/>
            <a:ext cx="8839200" cy="838200"/>
          </a:xfrm>
        </p:spPr>
        <p:txBody>
          <a:bodyPr>
            <a:normAutofit/>
          </a:bodyPr>
          <a:lstStyle/>
          <a:p>
            <a:pPr algn="ctr"/>
            <a:r>
              <a:rPr lang="en-US" sz="4800" u="sng" dirty="0">
                <a:solidFill>
                  <a:schemeClr val="tx1"/>
                </a:solidFill>
                <a:latin typeface="+mn-lt"/>
              </a:rPr>
              <a:t>Project Background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45AB-EC86-F034-AFDF-324B57D659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133600" y="1752600"/>
            <a:ext cx="7693152" cy="4800600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buClrTx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ClrTx/>
            </a:pPr>
            <a:r>
              <a:rPr lang="en-US" sz="1200" dirty="0">
                <a:latin typeface="Times New Roman" pitchFamily="18" charset="0"/>
                <a:cs typeface="Times New Roman" pitchFamily="18" charset="0"/>
              </a:rPr>
              <a:t>	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4F5C108-5AA6-052E-AF84-993FA5CCFA1C}"/>
              </a:ext>
            </a:extLst>
          </p:cNvPr>
          <p:cNvSpPr txBox="1"/>
          <p:nvPr/>
        </p:nvSpPr>
        <p:spPr>
          <a:xfrm>
            <a:off x="1752600" y="1676401"/>
            <a:ext cx="8305800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hangingPunct="1"/>
            <a:endParaRPr lang="en-US" sz="1200" kern="1200" dirty="0">
              <a:solidFill>
                <a:prstClr val="white"/>
              </a:solidFill>
              <a:latin typeface="Constantia"/>
            </a:endParaRPr>
          </a:p>
          <a:p>
            <a:pPr marL="285750" indent="-285750" algn="just" hangingPunct="1">
              <a:buSzPct val="95000"/>
              <a:buFont typeface="Wingdings" panose="05000000000000000000" pitchFamily="2" charset="2"/>
              <a:buChar char="v"/>
            </a:pPr>
            <a:r>
              <a:rPr lang="en-US" kern="1200" dirty="0">
                <a:solidFill>
                  <a:prstClr val="white"/>
                </a:solidFill>
                <a:latin typeface="Constantia"/>
              </a:rPr>
              <a:t>SCP Comprehensive Pedestrian and Bicycle Master Plan in </a:t>
            </a:r>
            <a:r>
              <a:rPr lang="en-US" kern="12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</a:p>
          <a:p>
            <a:pPr algn="just" hangingPunct="1">
              <a:buSzPct val="95000"/>
            </a:pPr>
            <a:endParaRPr lang="en-US" sz="900" kern="1200" dirty="0">
              <a:solidFill>
                <a:prstClr val="white"/>
              </a:solidFill>
              <a:latin typeface="Constantia"/>
            </a:endParaRPr>
          </a:p>
          <a:p>
            <a:pPr marL="285750" indent="-285750" algn="just" hangingPunct="1">
              <a:buSzPct val="95000"/>
              <a:buFont typeface="Wingdings" panose="05000000000000000000" pitchFamily="2" charset="2"/>
              <a:buChar char="v"/>
            </a:pPr>
            <a:r>
              <a:rPr lang="en-US" kern="1200" dirty="0">
                <a:solidFill>
                  <a:prstClr val="white"/>
                </a:solidFill>
                <a:latin typeface="Constantia"/>
              </a:rPr>
              <a:t>Implementing bicycle and pedestrian improvements throughout the Parish </a:t>
            </a:r>
          </a:p>
          <a:p>
            <a:pPr marL="285750" indent="-285750" algn="just" hangingPunct="1">
              <a:buSzPct val="95000"/>
              <a:buFont typeface="Wingdings" panose="05000000000000000000" pitchFamily="2" charset="2"/>
              <a:buChar char="v"/>
            </a:pPr>
            <a:endParaRPr lang="en-US" sz="900" kern="1200" dirty="0">
              <a:solidFill>
                <a:prstClr val="white"/>
              </a:solidFill>
              <a:latin typeface="Constantia"/>
            </a:endParaRPr>
          </a:p>
          <a:p>
            <a:pPr marL="285750" indent="-285750" algn="just" hangingPunct="1">
              <a:buSzPct val="95000"/>
              <a:buFont typeface="Wingdings" panose="05000000000000000000" pitchFamily="2" charset="2"/>
              <a:buChar char="v"/>
            </a:pPr>
            <a:r>
              <a:rPr lang="en-US" kern="1200" dirty="0">
                <a:solidFill>
                  <a:prstClr val="white"/>
                </a:solidFill>
                <a:latin typeface="Constantia"/>
              </a:rPr>
              <a:t>SCP Master Plan recommended north-south connectivity via Davis Drive between Rex Drive and LA </a:t>
            </a:r>
            <a:r>
              <a:rPr lang="en-US" kern="12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 </a:t>
            </a:r>
          </a:p>
          <a:p>
            <a:pPr algn="just" hangingPunct="1">
              <a:buSzPct val="95000"/>
            </a:pPr>
            <a:endParaRPr lang="en-US" sz="900" kern="1200" dirty="0">
              <a:solidFill>
                <a:prstClr val="white"/>
              </a:solidFill>
              <a:latin typeface="Constantia"/>
            </a:endParaRPr>
          </a:p>
          <a:p>
            <a:pPr marL="285750" indent="-285750" algn="just" hangingPunct="1">
              <a:buSzPct val="95000"/>
              <a:buFont typeface="Wingdings" panose="05000000000000000000" pitchFamily="2" charset="2"/>
              <a:buChar char="v"/>
            </a:pPr>
            <a:r>
              <a:rPr lang="en-US" kern="1200" dirty="0">
                <a:solidFill>
                  <a:prstClr val="white"/>
                </a:solidFill>
                <a:latin typeface="Constantia"/>
              </a:rPr>
              <a:t>Barton Avenue (LA </a:t>
            </a:r>
            <a:r>
              <a:rPr lang="en-US" kern="12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3060</a:t>
            </a:r>
            <a:r>
              <a:rPr lang="en-US" kern="1200" dirty="0">
                <a:solidFill>
                  <a:prstClr val="white"/>
                </a:solidFill>
                <a:latin typeface="Constantia"/>
              </a:rPr>
              <a:t>) high-priority corridor </a:t>
            </a:r>
          </a:p>
          <a:p>
            <a:pPr algn="just" hangingPunct="1">
              <a:buSzPct val="95000"/>
            </a:pPr>
            <a:endParaRPr lang="en-US" sz="900" kern="1200" dirty="0">
              <a:solidFill>
                <a:prstClr val="white"/>
              </a:solidFill>
              <a:latin typeface="Constantia"/>
            </a:endParaRPr>
          </a:p>
          <a:p>
            <a:pPr marL="285750" indent="-285750" algn="just" hangingPunct="1">
              <a:buSzPct val="95000"/>
              <a:buFont typeface="Wingdings" panose="05000000000000000000" pitchFamily="2" charset="2"/>
              <a:buChar char="v"/>
            </a:pPr>
            <a:r>
              <a:rPr lang="en-US" kern="1200" dirty="0">
                <a:solidFill>
                  <a:prstClr val="white"/>
                </a:solidFill>
                <a:latin typeface="Constantia"/>
              </a:rPr>
              <a:t>Priority segment extends between Rex Drive and US </a:t>
            </a:r>
            <a:r>
              <a:rPr lang="en-US" kern="12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90</a:t>
            </a:r>
            <a:r>
              <a:rPr lang="en-US" kern="1200" dirty="0">
                <a:solidFill>
                  <a:prstClr val="white"/>
                </a:solidFill>
                <a:latin typeface="Constantia"/>
              </a:rPr>
              <a:t> </a:t>
            </a:r>
          </a:p>
          <a:p>
            <a:pPr algn="just" hangingPunct="1">
              <a:buSzPct val="95000"/>
            </a:pPr>
            <a:endParaRPr lang="en-US" sz="900" kern="1200" dirty="0">
              <a:solidFill>
                <a:prstClr val="white"/>
              </a:solidFill>
              <a:latin typeface="Constantia"/>
            </a:endParaRPr>
          </a:p>
          <a:p>
            <a:pPr marL="285750" indent="-285750" algn="just" hangingPunct="1">
              <a:buSzPct val="95000"/>
              <a:buFont typeface="Wingdings" panose="05000000000000000000" pitchFamily="2" charset="2"/>
              <a:buChar char="v"/>
            </a:pPr>
            <a:r>
              <a:rPr lang="en-US" kern="1200" dirty="0">
                <a:solidFill>
                  <a:prstClr val="white"/>
                </a:solidFill>
                <a:latin typeface="Constantia"/>
              </a:rPr>
              <a:t>Corridor provides critical access to the Mississippi River Trail </a:t>
            </a:r>
          </a:p>
          <a:p>
            <a:pPr algn="just" hangingPunct="1">
              <a:buSzPct val="95000"/>
            </a:pPr>
            <a:endParaRPr lang="en-US" sz="900" kern="1200" dirty="0">
              <a:solidFill>
                <a:prstClr val="white"/>
              </a:solidFill>
              <a:latin typeface="Constantia"/>
            </a:endParaRPr>
          </a:p>
          <a:p>
            <a:pPr marL="285750" indent="-285750" algn="just" hangingPunct="1">
              <a:buSzPct val="95000"/>
              <a:buFont typeface="Wingdings" panose="05000000000000000000" pitchFamily="2" charset="2"/>
              <a:buChar char="v"/>
            </a:pPr>
            <a:r>
              <a:rPr lang="en-US" kern="1200" dirty="0">
                <a:solidFill>
                  <a:prstClr val="white"/>
                </a:solidFill>
                <a:latin typeface="Constantia"/>
              </a:rPr>
              <a:t>Project supports improved connectivity, safety, and quality of life for residents and visitors</a:t>
            </a:r>
          </a:p>
          <a:p>
            <a:pPr marL="285750" indent="-285750" algn="just" hangingPunct="1">
              <a:buSzPct val="95000"/>
              <a:buFont typeface="Wingdings" panose="05000000000000000000" pitchFamily="2" charset="2"/>
              <a:buChar char="v"/>
            </a:pPr>
            <a:endParaRPr lang="en-US" kern="1200" dirty="0">
              <a:solidFill>
                <a:prstClr val="white"/>
              </a:solidFill>
              <a:latin typeface="Constantia"/>
            </a:endParaRPr>
          </a:p>
          <a:p>
            <a:pPr marL="285750" indent="-285750" algn="just" hangingPunct="1">
              <a:buSzPct val="95000"/>
              <a:buFont typeface="Wingdings" panose="05000000000000000000" pitchFamily="2" charset="2"/>
              <a:buChar char="v"/>
            </a:pPr>
            <a:endParaRPr lang="en-US" kern="1200" dirty="0">
              <a:solidFill>
                <a:prstClr val="white"/>
              </a:solidFill>
              <a:latin typeface="Constantia"/>
            </a:endParaRPr>
          </a:p>
          <a:p>
            <a:pPr marL="285750" indent="-285750" algn="just" hangingPunct="1">
              <a:buSzPct val="95000"/>
              <a:buFont typeface="Wingdings" panose="05000000000000000000" pitchFamily="2" charset="2"/>
              <a:buChar char="v"/>
            </a:pPr>
            <a:endParaRPr lang="en-US" kern="1200" dirty="0">
              <a:solidFill>
                <a:prstClr val="white"/>
              </a:solidFill>
              <a:latin typeface="Constantia"/>
            </a:endParaRPr>
          </a:p>
          <a:p>
            <a:pPr marL="285750" indent="-285750" algn="just" hangingPunct="1">
              <a:buSzPct val="95000"/>
              <a:buFont typeface="Wingdings" panose="05000000000000000000" pitchFamily="2" charset="2"/>
              <a:buChar char="v"/>
            </a:pPr>
            <a:endParaRPr lang="en-US" kern="1200" dirty="0">
              <a:solidFill>
                <a:prstClr val="white"/>
              </a:solidFill>
              <a:latin typeface="Constantia"/>
            </a:endParaRPr>
          </a:p>
          <a:p>
            <a:pPr marL="285750" indent="-285750" algn="just" hangingPunct="1">
              <a:buSzPct val="95000"/>
              <a:buFont typeface="Wingdings" panose="05000000000000000000" pitchFamily="2" charset="2"/>
              <a:buChar char="v"/>
            </a:pPr>
            <a:endParaRPr lang="en-US" kern="1200" dirty="0">
              <a:solidFill>
                <a:prstClr val="white"/>
              </a:solidFill>
              <a:latin typeface="Constantia"/>
            </a:endParaRPr>
          </a:p>
          <a:p>
            <a:pPr marL="285750" indent="-285750" algn="just" hangingPunct="1">
              <a:buSzPct val="95000"/>
              <a:buFont typeface="Wingdings" panose="05000000000000000000" pitchFamily="2" charset="2"/>
              <a:buChar char="v"/>
            </a:pPr>
            <a:endParaRPr lang="en-US" kern="1200" dirty="0">
              <a:solidFill>
                <a:prstClr val="white"/>
              </a:solidFill>
              <a:latin typeface="Constantia"/>
            </a:endParaRPr>
          </a:p>
          <a:p>
            <a:pPr marL="285750" indent="-285750" algn="just" hangingPunct="1">
              <a:buSzPct val="95000"/>
              <a:buFont typeface="Wingdings" panose="05000000000000000000" pitchFamily="2" charset="2"/>
              <a:buChar char="v"/>
            </a:pPr>
            <a:endParaRPr lang="en-US" kern="1200" dirty="0">
              <a:solidFill>
                <a:prstClr val="white"/>
              </a:solidFill>
              <a:latin typeface="Constantia"/>
            </a:endParaRPr>
          </a:p>
          <a:p>
            <a:pPr marL="285750" indent="-285750" algn="just" hangingPunct="1">
              <a:buSzPct val="95000"/>
              <a:buFont typeface="Wingdings" panose="05000000000000000000" pitchFamily="2" charset="2"/>
              <a:buChar char="v"/>
            </a:pPr>
            <a:endParaRPr lang="en-US" kern="1200" dirty="0">
              <a:solidFill>
                <a:prstClr val="white"/>
              </a:solidFill>
              <a:latin typeface="Constantia"/>
            </a:endParaRPr>
          </a:p>
        </p:txBody>
      </p:sp>
    </p:spTree>
    <p:extLst>
      <p:ext uri="{BB962C8B-B14F-4D97-AF65-F5344CB8AC3E}">
        <p14:creationId xmlns:p14="http://schemas.microsoft.com/office/powerpoint/2010/main" val="1373622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41183"/>
    </mc:Choice>
    <mc:Fallback xmlns="">
      <p:transition advClick="0" advTm="41183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idx="4294967295"/>
          </p:nvPr>
        </p:nvSpPr>
        <p:spPr>
          <a:xfrm>
            <a:off x="2170113" y="838200"/>
            <a:ext cx="7851775" cy="5334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800" b="1" u="sng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Study Area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F3A9228-36C0-AF4E-1E48-D8897DCD94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0112" y="1674082"/>
            <a:ext cx="7859222" cy="4344006"/>
          </a:xfrm>
          <a:prstGeom prst="rect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966993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1505"/>
    </mc:Choice>
    <mc:Fallback xmlns="">
      <p:transition advClick="0" advTm="31505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38300" y="762000"/>
            <a:ext cx="8839200" cy="838200"/>
          </a:xfrm>
        </p:spPr>
        <p:txBody>
          <a:bodyPr>
            <a:normAutofit/>
          </a:bodyPr>
          <a:lstStyle/>
          <a:p>
            <a:pPr algn="ctr"/>
            <a:r>
              <a:rPr lang="en-US" sz="4800" u="sng" dirty="0">
                <a:solidFill>
                  <a:schemeClr val="tx1"/>
                </a:solidFill>
                <a:latin typeface="+mn-lt"/>
              </a:rPr>
              <a:t>Purpose</a:t>
            </a:r>
          </a:p>
        </p:txBody>
      </p:sp>
      <p:sp>
        <p:nvSpPr>
          <p:cNvPr id="3" name="Subtitle 2"/>
          <p:cNvSpPr>
            <a:spLocks noGrp="1"/>
          </p:cNvSpPr>
          <p:nvPr>
            <p:ph type="body" idx="1"/>
          </p:nvPr>
        </p:nvSpPr>
        <p:spPr>
          <a:xfrm>
            <a:off x="2133600" y="1752600"/>
            <a:ext cx="7693152" cy="4800600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buClrTx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ClrTx/>
            </a:pPr>
            <a:r>
              <a:rPr lang="en-US" sz="1200" dirty="0">
                <a:latin typeface="Times New Roman" pitchFamily="18" charset="0"/>
                <a:cs typeface="Times New Roman" pitchFamily="18" charset="0"/>
              </a:rPr>
              <a:t>	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C74281E-243D-BD13-B32F-E396BD8DF385}"/>
              </a:ext>
            </a:extLst>
          </p:cNvPr>
          <p:cNvSpPr txBox="1"/>
          <p:nvPr/>
        </p:nvSpPr>
        <p:spPr>
          <a:xfrm>
            <a:off x="1905000" y="1616468"/>
            <a:ext cx="830580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hangingPunct="1"/>
            <a:endParaRPr lang="en-US" sz="1200" kern="1200" dirty="0">
              <a:solidFill>
                <a:prstClr val="white"/>
              </a:solidFill>
              <a:latin typeface="Constantia"/>
            </a:endParaRPr>
          </a:p>
          <a:p>
            <a:pPr marL="285750" indent="-285750" algn="just" hangingPunct="1">
              <a:buSzPct val="95000"/>
              <a:buFont typeface="Wingdings" panose="05000000000000000000" pitchFamily="2" charset="2"/>
              <a:buChar char="v"/>
            </a:pPr>
            <a:r>
              <a:rPr lang="en-US" kern="1200" dirty="0">
                <a:solidFill>
                  <a:prstClr val="white"/>
                </a:solidFill>
                <a:latin typeface="Constantia"/>
              </a:rPr>
              <a:t>To evaluate potential corridor modifications to improve safety and mobility </a:t>
            </a:r>
          </a:p>
          <a:p>
            <a:pPr algn="just" hangingPunct="1">
              <a:buSzPct val="95000"/>
            </a:pPr>
            <a:endParaRPr lang="en-US" sz="900" kern="1200" dirty="0">
              <a:solidFill>
                <a:prstClr val="white"/>
              </a:solidFill>
              <a:latin typeface="Constantia"/>
            </a:endParaRPr>
          </a:p>
          <a:p>
            <a:pPr marL="285750" indent="-285750" algn="just" hangingPunct="1">
              <a:buSzPct val="95000"/>
              <a:buFont typeface="Wingdings" panose="05000000000000000000" pitchFamily="2" charset="2"/>
              <a:buChar char="v"/>
            </a:pPr>
            <a:r>
              <a:rPr lang="en-US" kern="1200" dirty="0">
                <a:solidFill>
                  <a:prstClr val="white"/>
                </a:solidFill>
                <a:latin typeface="Constantia"/>
              </a:rPr>
              <a:t>Assess opportunities for: </a:t>
            </a:r>
          </a:p>
          <a:p>
            <a:pPr marL="742950" lvl="1" indent="-285750" algn="just" hangingPunct="1">
              <a:buFont typeface="Wingdings" panose="05000000000000000000" pitchFamily="2" charset="2"/>
              <a:buChar char="§"/>
            </a:pPr>
            <a:r>
              <a:rPr lang="en-US" kern="1200" dirty="0">
                <a:solidFill>
                  <a:prstClr val="white"/>
                </a:solidFill>
                <a:latin typeface="Constantia"/>
              </a:rPr>
              <a:t>Pedestrian Sidewalk</a:t>
            </a:r>
          </a:p>
          <a:p>
            <a:pPr marL="742950" lvl="1" indent="-285750" algn="just" hangingPunct="1">
              <a:buFont typeface="Wingdings" panose="05000000000000000000" pitchFamily="2" charset="2"/>
              <a:buChar char="§"/>
            </a:pPr>
            <a:r>
              <a:rPr lang="en-US" kern="1200" dirty="0">
                <a:solidFill>
                  <a:prstClr val="white"/>
                </a:solidFill>
                <a:latin typeface="Constantia"/>
              </a:rPr>
              <a:t>Bike path connection to the levee </a:t>
            </a:r>
          </a:p>
          <a:p>
            <a:pPr marL="742950" lvl="1" indent="-285750" algn="just" hangingPunct="1">
              <a:buFont typeface="Wingdings" panose="05000000000000000000" pitchFamily="2" charset="2"/>
              <a:buChar char="§"/>
            </a:pPr>
            <a:r>
              <a:rPr lang="en-US" kern="1200" dirty="0">
                <a:solidFill>
                  <a:prstClr val="white"/>
                </a:solidFill>
                <a:latin typeface="Constantia"/>
              </a:rPr>
              <a:t>Feasibility of a Shared Use Path</a:t>
            </a:r>
          </a:p>
          <a:p>
            <a:pPr marL="742950" lvl="1" indent="-285750" algn="just" hangingPunct="1">
              <a:buFont typeface="Wingdings" panose="05000000000000000000" pitchFamily="2" charset="2"/>
              <a:buChar char="§"/>
            </a:pPr>
            <a:r>
              <a:rPr lang="en-US" kern="1200" dirty="0">
                <a:solidFill>
                  <a:prstClr val="white"/>
                </a:solidFill>
                <a:latin typeface="Constantia"/>
              </a:rPr>
              <a:t>Travel lane modifications (widen roadway if feasible) </a:t>
            </a:r>
          </a:p>
          <a:p>
            <a:pPr marL="742950" lvl="1" indent="-285750" algn="just" hangingPunct="1">
              <a:buFont typeface="Wingdings" panose="05000000000000000000" pitchFamily="2" charset="2"/>
              <a:buChar char="§"/>
            </a:pPr>
            <a:r>
              <a:rPr lang="en-US" kern="1200" dirty="0">
                <a:solidFill>
                  <a:prstClr val="white"/>
                </a:solidFill>
                <a:latin typeface="Constantia"/>
              </a:rPr>
              <a:t>Drainage improvements (Enclose open ditches)</a:t>
            </a:r>
          </a:p>
          <a:p>
            <a:pPr marL="457200" lvl="1" indent="0" algn="just" hangingPunct="1"/>
            <a:endParaRPr lang="en-US" sz="900" kern="1200" dirty="0">
              <a:solidFill>
                <a:prstClr val="white"/>
              </a:solidFill>
              <a:latin typeface="Constantia"/>
            </a:endParaRPr>
          </a:p>
          <a:p>
            <a:pPr marL="285750" indent="-285750" algn="just" hangingPunct="1">
              <a:buSzPct val="95000"/>
              <a:buFont typeface="Wingdings" panose="05000000000000000000" pitchFamily="2" charset="2"/>
              <a:buChar char="v"/>
            </a:pPr>
            <a:r>
              <a:rPr lang="en-US" kern="1200" dirty="0">
                <a:solidFill>
                  <a:prstClr val="white"/>
                </a:solidFill>
                <a:latin typeface="Constantia"/>
              </a:rPr>
              <a:t>Support safer, multi-modal transportation for all roadway users </a:t>
            </a:r>
          </a:p>
          <a:p>
            <a:pPr marL="285750" indent="-285750" algn="just" hangingPunct="1">
              <a:buSzPct val="95000"/>
              <a:buFont typeface="Wingdings" panose="05000000000000000000" pitchFamily="2" charset="2"/>
              <a:buChar char="v"/>
            </a:pPr>
            <a:endParaRPr lang="en-US" sz="900" kern="1200" dirty="0">
              <a:solidFill>
                <a:prstClr val="white"/>
              </a:solidFill>
              <a:latin typeface="Constantia"/>
            </a:endParaRPr>
          </a:p>
          <a:p>
            <a:pPr marL="285750" indent="-285750" algn="just" hangingPunct="1">
              <a:buSzPct val="95000"/>
              <a:buFont typeface="Wingdings" panose="05000000000000000000" pitchFamily="2" charset="2"/>
              <a:buChar char="v"/>
            </a:pPr>
            <a:r>
              <a:rPr lang="en-US" kern="1200" dirty="0">
                <a:solidFill>
                  <a:prstClr val="white"/>
                </a:solidFill>
                <a:latin typeface="Constantia"/>
              </a:rPr>
              <a:t>To enhance overall community quality of life </a:t>
            </a:r>
          </a:p>
          <a:p>
            <a:pPr algn="just" hangingPunct="1">
              <a:buSzPct val="95000"/>
            </a:pPr>
            <a:endParaRPr lang="en-US" sz="900" kern="1200" dirty="0">
              <a:solidFill>
                <a:prstClr val="white"/>
              </a:solidFill>
              <a:latin typeface="Constantia"/>
            </a:endParaRPr>
          </a:p>
        </p:txBody>
      </p:sp>
    </p:spTree>
    <p:extLst>
      <p:ext uri="{BB962C8B-B14F-4D97-AF65-F5344CB8AC3E}">
        <p14:creationId xmlns:p14="http://schemas.microsoft.com/office/powerpoint/2010/main" val="1216550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41183"/>
    </mc:Choice>
    <mc:Fallback xmlns="">
      <p:transition advClick="0" advTm="41183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4DA1CD-B182-2E8E-8E9C-305DBFC27F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F42900-A75C-7F6D-A8B0-62EC17128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7400" y="655187"/>
            <a:ext cx="7772400" cy="816864"/>
          </a:xfrm>
        </p:spPr>
        <p:txBody>
          <a:bodyPr>
            <a:normAutofit/>
          </a:bodyPr>
          <a:lstStyle/>
          <a:p>
            <a:pPr algn="ctr"/>
            <a:r>
              <a:rPr lang="en-US" sz="4800" u="sng" dirty="0">
                <a:solidFill>
                  <a:schemeClr val="tx1"/>
                </a:solidFill>
                <a:latin typeface="+mn-lt"/>
              </a:rPr>
              <a:t>Existing Typical Section</a:t>
            </a: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3A2FAE6C-BA91-25D5-6789-61284ABC0A34}"/>
              </a:ext>
            </a:extLst>
          </p:cNvPr>
          <p:cNvSpPr txBox="1">
            <a:spLocks/>
          </p:cNvSpPr>
          <p:nvPr/>
        </p:nvSpPr>
        <p:spPr>
          <a:xfrm>
            <a:off x="1797123" y="4953000"/>
            <a:ext cx="2819399" cy="685800"/>
          </a:xfrm>
          <a:prstGeom prst="rect">
            <a:avLst/>
          </a:prstGeom>
        </p:spPr>
        <p:txBody>
          <a:bodyPr vert="horz" lIns="45720" rIns="45720" anchor="t">
            <a:normAutofit fontScale="70000" lnSpcReduction="20000"/>
          </a:bodyPr>
          <a:lstStyle>
            <a:lvl1pPr marL="0" indent="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rgbClr val="0BD0D9"/>
              </a:buClr>
            </a:pPr>
            <a:r>
              <a:rPr lang="en-US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BARTON AVE </a:t>
            </a:r>
          </a:p>
          <a:p>
            <a:pPr algn="ctr">
              <a:buClr>
                <a:srgbClr val="0BD0D9"/>
              </a:buClr>
            </a:pPr>
            <a:r>
              <a:rPr lang="en-US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(North of Marcia Dr. to LA 18)</a:t>
            </a:r>
          </a:p>
        </p:txBody>
      </p:sp>
      <p:sp>
        <p:nvSpPr>
          <p:cNvPr id="3" name="Text Placeholder 5">
            <a:extLst>
              <a:ext uri="{FF2B5EF4-FFF2-40B4-BE49-F238E27FC236}">
                <a16:creationId xmlns:a16="http://schemas.microsoft.com/office/drawing/2014/main" id="{25C747B4-E16E-5E62-2ED8-C76930EDD0F9}"/>
              </a:ext>
            </a:extLst>
          </p:cNvPr>
          <p:cNvSpPr txBox="1">
            <a:spLocks/>
          </p:cNvSpPr>
          <p:nvPr/>
        </p:nvSpPr>
        <p:spPr>
          <a:xfrm>
            <a:off x="7391400" y="2013666"/>
            <a:ext cx="2743200" cy="816864"/>
          </a:xfrm>
          <a:prstGeom prst="rect">
            <a:avLst/>
          </a:prstGeom>
        </p:spPr>
        <p:txBody>
          <a:bodyPr vert="horz" lIns="45720" rIns="45720" anchor="t">
            <a:noAutofit/>
          </a:bodyPr>
          <a:lstStyle>
            <a:lvl1pPr marL="0" indent="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rgbClr val="0BD0D9"/>
              </a:buClr>
            </a:pPr>
            <a:r>
              <a:rPr lang="en-US" sz="15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BARTON AVE</a:t>
            </a:r>
          </a:p>
          <a:p>
            <a:pPr algn="ctr">
              <a:buClr>
                <a:srgbClr val="0BD0D9"/>
              </a:buClr>
            </a:pPr>
            <a:r>
              <a:rPr lang="en-US" sz="15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(US 90 to North of Marcia Dr.)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24A117F-B41A-EF65-B3E1-C888692B90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4038601"/>
            <a:ext cx="5943600" cy="268217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BC177FB-65F9-643E-7F33-1FF12991B2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0" y="1562428"/>
            <a:ext cx="5477838" cy="2385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19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841"/>
    </mc:Choice>
    <mc:Fallback xmlns="">
      <p:transition advClick="0" advTm="30841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A6A806-C10E-C585-2D23-F1D7B884DD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01928A-C6BE-7B40-6940-F239866B29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6776" y="699946"/>
            <a:ext cx="8839200" cy="838200"/>
          </a:xfrm>
        </p:spPr>
        <p:txBody>
          <a:bodyPr>
            <a:normAutofit/>
          </a:bodyPr>
          <a:lstStyle/>
          <a:p>
            <a:pPr algn="ctr"/>
            <a:r>
              <a:rPr lang="en-US" sz="4800" u="sng" dirty="0">
                <a:solidFill>
                  <a:schemeClr val="tx1"/>
                </a:solidFill>
                <a:latin typeface="+mn-lt"/>
              </a:rPr>
              <a:t>Project Timeline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8447DE9-D46A-C81E-2FE4-B67B9D1D08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25624" y="1894749"/>
            <a:ext cx="7540752" cy="3429000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buClrTx/>
            </a:pP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     </a:t>
            </a:r>
          </a:p>
          <a:p>
            <a:pPr>
              <a:spcBef>
                <a:spcPts val="0"/>
              </a:spcBef>
              <a:buClrTx/>
            </a:pPr>
            <a:endParaRPr lang="en-US" sz="1200" dirty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ClrTx/>
            </a:pPr>
            <a:endParaRPr lang="en-US" sz="1200" dirty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ClrTx/>
            </a:pPr>
            <a:r>
              <a:rPr lang="en-US" sz="1200" dirty="0">
                <a:latin typeface="Times New Roman" pitchFamily="18" charset="0"/>
                <a:cs typeface="Times New Roman" pitchFamily="18" charset="0"/>
              </a:rPr>
              <a:t>	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57A3A7E-F5AD-35CB-ABFB-D80D30F06DEF}"/>
              </a:ext>
            </a:extLst>
          </p:cNvPr>
          <p:cNvSpPr txBox="1"/>
          <p:nvPr/>
        </p:nvSpPr>
        <p:spPr>
          <a:xfrm>
            <a:off x="1872948" y="1811729"/>
            <a:ext cx="2619469" cy="3693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hangingPunct="1"/>
            <a:r>
              <a:rPr lang="en-US" kern="1200" dirty="0">
                <a:solidFill>
                  <a:prstClr val="white"/>
                </a:solidFill>
                <a:latin typeface="Constantia"/>
              </a:rPr>
              <a:t>TIME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B1FE7E9-DF32-0DB2-E039-6F81135A6429}"/>
              </a:ext>
            </a:extLst>
          </p:cNvPr>
          <p:cNvSpPr txBox="1"/>
          <p:nvPr/>
        </p:nvSpPr>
        <p:spPr>
          <a:xfrm>
            <a:off x="1872948" y="2247980"/>
            <a:ext cx="2619469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hangingPunct="1"/>
            <a:r>
              <a:rPr lang="en-US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March – May 2026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AE65F34-5435-FAB7-809C-DE3CD857BDAD}"/>
              </a:ext>
            </a:extLst>
          </p:cNvPr>
          <p:cNvSpPr txBox="1"/>
          <p:nvPr/>
        </p:nvSpPr>
        <p:spPr>
          <a:xfrm>
            <a:off x="1872947" y="2708282"/>
            <a:ext cx="2620978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hangingPunct="1"/>
            <a:r>
              <a:rPr lang="en-US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April 2026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F400256-70E6-D070-EBCD-6D35D74540AC}"/>
              </a:ext>
            </a:extLst>
          </p:cNvPr>
          <p:cNvSpPr txBox="1"/>
          <p:nvPr/>
        </p:nvSpPr>
        <p:spPr>
          <a:xfrm>
            <a:off x="1872948" y="3199201"/>
            <a:ext cx="2619469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hangingPunct="1"/>
            <a:r>
              <a:rPr lang="en-US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May – June 2026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2F081E2-D9A5-4763-76CB-64309328B479}"/>
              </a:ext>
            </a:extLst>
          </p:cNvPr>
          <p:cNvSpPr txBox="1"/>
          <p:nvPr/>
        </p:nvSpPr>
        <p:spPr>
          <a:xfrm>
            <a:off x="4583730" y="2262956"/>
            <a:ext cx="4331671" cy="36576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hangingPunct="1"/>
            <a:r>
              <a:rPr lang="en-US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Existing Condition Analysis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9C46860-ADA0-060B-59B6-E5096611EA18}"/>
              </a:ext>
            </a:extLst>
          </p:cNvPr>
          <p:cNvSpPr txBox="1"/>
          <p:nvPr/>
        </p:nvSpPr>
        <p:spPr>
          <a:xfrm>
            <a:off x="4599140" y="2719321"/>
            <a:ext cx="4316260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hangingPunct="1"/>
            <a:r>
              <a:rPr lang="en-US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Traffic Count Data Collection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D4C11F4-AE4A-34CC-0D8B-D98016CAD55D}"/>
              </a:ext>
            </a:extLst>
          </p:cNvPr>
          <p:cNvSpPr txBox="1"/>
          <p:nvPr/>
        </p:nvSpPr>
        <p:spPr>
          <a:xfrm>
            <a:off x="4583728" y="3199201"/>
            <a:ext cx="4331670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hangingPunct="1"/>
            <a:r>
              <a:rPr lang="en-US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Existing Conditions Report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D4C4BAA-7440-1721-2F50-0CB6A955AD07}"/>
              </a:ext>
            </a:extLst>
          </p:cNvPr>
          <p:cNvSpPr txBox="1"/>
          <p:nvPr/>
        </p:nvSpPr>
        <p:spPr>
          <a:xfrm>
            <a:off x="4583730" y="1811729"/>
            <a:ext cx="4331671" cy="3693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hangingPunct="1"/>
            <a:r>
              <a:rPr lang="en-US" kern="1200" dirty="0">
                <a:solidFill>
                  <a:prstClr val="white"/>
                </a:solidFill>
                <a:latin typeface="Constantia"/>
              </a:rPr>
              <a:t>DESCRIPTION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4710580-8A11-060E-1C52-4E27D1C4CA18}"/>
              </a:ext>
            </a:extLst>
          </p:cNvPr>
          <p:cNvSpPr txBox="1"/>
          <p:nvPr/>
        </p:nvSpPr>
        <p:spPr>
          <a:xfrm>
            <a:off x="1878085" y="3654068"/>
            <a:ext cx="2619469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hangingPunct="1"/>
            <a:r>
              <a:rPr lang="en-US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June 2026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C8F5B58-E653-A8FA-478A-5C49C05E1CF4}"/>
              </a:ext>
            </a:extLst>
          </p:cNvPr>
          <p:cNvSpPr txBox="1"/>
          <p:nvPr/>
        </p:nvSpPr>
        <p:spPr>
          <a:xfrm>
            <a:off x="4582873" y="3654068"/>
            <a:ext cx="4331670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hangingPunct="1"/>
            <a:r>
              <a:rPr lang="en-US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PMT Meeting #1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B579F48-9326-8959-869C-B189EA32BB1A}"/>
              </a:ext>
            </a:extLst>
          </p:cNvPr>
          <p:cNvSpPr txBox="1"/>
          <p:nvPr/>
        </p:nvSpPr>
        <p:spPr>
          <a:xfrm>
            <a:off x="4582873" y="4115784"/>
            <a:ext cx="4331670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hangingPunct="1"/>
            <a:r>
              <a:rPr lang="en-US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Conceptual Plan Development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D772FC7-4F76-C1D3-15A6-DA2FC0EC139F}"/>
              </a:ext>
            </a:extLst>
          </p:cNvPr>
          <p:cNvSpPr txBox="1"/>
          <p:nvPr/>
        </p:nvSpPr>
        <p:spPr>
          <a:xfrm>
            <a:off x="1872948" y="4129388"/>
            <a:ext cx="2619469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hangingPunct="1"/>
            <a:r>
              <a:rPr lang="en-US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July – August 2026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E6D5579-CF32-7C77-526E-5314C776EE33}"/>
              </a:ext>
            </a:extLst>
          </p:cNvPr>
          <p:cNvSpPr txBox="1"/>
          <p:nvPr/>
        </p:nvSpPr>
        <p:spPr>
          <a:xfrm>
            <a:off x="4582873" y="4603940"/>
            <a:ext cx="4331670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hangingPunct="1"/>
            <a:r>
              <a:rPr lang="en-US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PMT Meeting #2 / Public Meeting #1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1925000-BAC1-AC6F-14C5-BD4DB7E08052}"/>
              </a:ext>
            </a:extLst>
          </p:cNvPr>
          <p:cNvSpPr txBox="1"/>
          <p:nvPr/>
        </p:nvSpPr>
        <p:spPr>
          <a:xfrm>
            <a:off x="1872947" y="4599854"/>
            <a:ext cx="2619469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hangingPunct="1"/>
            <a:r>
              <a:rPr lang="en-US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August 2026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877E441-0752-3179-9D0E-9AE10BF715D1}"/>
              </a:ext>
            </a:extLst>
          </p:cNvPr>
          <p:cNvSpPr txBox="1"/>
          <p:nvPr/>
        </p:nvSpPr>
        <p:spPr>
          <a:xfrm>
            <a:off x="4582873" y="5073134"/>
            <a:ext cx="4331670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hangingPunct="1"/>
            <a:r>
              <a:rPr lang="en-US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Prioritization &amp; Feasible Alternatives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76CC92E-1680-6B66-439E-D42D6C5E9D49}"/>
              </a:ext>
            </a:extLst>
          </p:cNvPr>
          <p:cNvSpPr txBox="1"/>
          <p:nvPr/>
        </p:nvSpPr>
        <p:spPr>
          <a:xfrm>
            <a:off x="1878374" y="5080571"/>
            <a:ext cx="2619469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hangingPunct="1"/>
            <a:r>
              <a:rPr lang="en-US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September–October 2026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09FC31E-D04B-931E-2E86-F3E944B3FCDE}"/>
              </a:ext>
            </a:extLst>
          </p:cNvPr>
          <p:cNvSpPr txBox="1"/>
          <p:nvPr/>
        </p:nvSpPr>
        <p:spPr>
          <a:xfrm>
            <a:off x="4588010" y="5496407"/>
            <a:ext cx="4326534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hangingPunct="1"/>
            <a:r>
              <a:rPr lang="en-US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PMT Meeting #3 / Public Meeting #2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85B7E38-2601-4C3A-173E-D2F0B2C55DAE}"/>
              </a:ext>
            </a:extLst>
          </p:cNvPr>
          <p:cNvSpPr txBox="1"/>
          <p:nvPr/>
        </p:nvSpPr>
        <p:spPr>
          <a:xfrm>
            <a:off x="1898623" y="5516946"/>
            <a:ext cx="2619469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hangingPunct="1"/>
            <a:r>
              <a:rPr lang="en-US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October 2026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7027FF7-CFB6-0770-DEC0-F53EE05EA8F1}"/>
              </a:ext>
            </a:extLst>
          </p:cNvPr>
          <p:cNvSpPr txBox="1"/>
          <p:nvPr/>
        </p:nvSpPr>
        <p:spPr>
          <a:xfrm>
            <a:off x="4599140" y="5955377"/>
            <a:ext cx="4326534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hangingPunct="1"/>
            <a:r>
              <a:rPr lang="en-US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Draft &amp; Final Report / PMT Meeting #4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9D3BBF5-A4AD-29B0-63A5-A55A760D1815}"/>
              </a:ext>
            </a:extLst>
          </p:cNvPr>
          <p:cNvSpPr txBox="1"/>
          <p:nvPr/>
        </p:nvSpPr>
        <p:spPr>
          <a:xfrm>
            <a:off x="1898623" y="5973388"/>
            <a:ext cx="2619469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hangingPunct="1"/>
            <a:r>
              <a:rPr lang="en-US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October – December 2026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38BA4DC-7522-8170-EA70-57B3EC27776A}"/>
              </a:ext>
            </a:extLst>
          </p:cNvPr>
          <p:cNvSpPr txBox="1"/>
          <p:nvPr/>
        </p:nvSpPr>
        <p:spPr>
          <a:xfrm>
            <a:off x="9008810" y="1808089"/>
            <a:ext cx="1426019" cy="3693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hangingPunct="1"/>
            <a:r>
              <a:rPr lang="en-US" kern="1200" dirty="0">
                <a:solidFill>
                  <a:prstClr val="white"/>
                </a:solidFill>
                <a:latin typeface="Constantia"/>
              </a:rPr>
              <a:t>COMPLETE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B82AD57-84C0-3320-FB54-CB19B99C78E5}"/>
              </a:ext>
            </a:extLst>
          </p:cNvPr>
          <p:cNvSpPr txBox="1"/>
          <p:nvPr/>
        </p:nvSpPr>
        <p:spPr>
          <a:xfrm>
            <a:off x="9006714" y="2236267"/>
            <a:ext cx="1426020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hangingPunct="1"/>
            <a:endParaRPr lang="en-US" kern="1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1B1D2F3-875B-6C53-4D61-41AAE6F07DEF}"/>
              </a:ext>
            </a:extLst>
          </p:cNvPr>
          <p:cNvSpPr txBox="1"/>
          <p:nvPr/>
        </p:nvSpPr>
        <p:spPr>
          <a:xfrm>
            <a:off x="9018894" y="5069805"/>
            <a:ext cx="1426020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hangingPunct="1"/>
            <a:endParaRPr lang="en-US" kern="1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B8BE45C-9944-CDC6-A539-2DA425E357D4}"/>
              </a:ext>
            </a:extLst>
          </p:cNvPr>
          <p:cNvSpPr txBox="1"/>
          <p:nvPr/>
        </p:nvSpPr>
        <p:spPr>
          <a:xfrm>
            <a:off x="9019081" y="5512591"/>
            <a:ext cx="1426020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hangingPunct="1"/>
            <a:endParaRPr lang="en-US" kern="1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9A53EB37-3D59-CD0E-4753-A704463E76BE}"/>
              </a:ext>
            </a:extLst>
          </p:cNvPr>
          <p:cNvSpPr txBox="1"/>
          <p:nvPr/>
        </p:nvSpPr>
        <p:spPr>
          <a:xfrm>
            <a:off x="9018894" y="5955377"/>
            <a:ext cx="1426020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hangingPunct="1"/>
            <a:endParaRPr lang="en-US" kern="1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C8D0E65-19D5-DDBC-BDAA-25D308D21DDD}"/>
              </a:ext>
            </a:extLst>
          </p:cNvPr>
          <p:cNvSpPr txBox="1"/>
          <p:nvPr/>
        </p:nvSpPr>
        <p:spPr>
          <a:xfrm>
            <a:off x="9012284" y="4136680"/>
            <a:ext cx="1426020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hangingPunct="1"/>
            <a:endParaRPr lang="en-US" kern="1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26963866-28F3-1C1F-0DC8-965216D41D6E}"/>
              </a:ext>
            </a:extLst>
          </p:cNvPr>
          <p:cNvSpPr txBox="1"/>
          <p:nvPr/>
        </p:nvSpPr>
        <p:spPr>
          <a:xfrm>
            <a:off x="9003853" y="4605764"/>
            <a:ext cx="1426020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hangingPunct="1"/>
            <a:endParaRPr lang="en-US" kern="1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745D3E27-A251-40AB-E01D-BD4C5C71ABD8}"/>
              </a:ext>
            </a:extLst>
          </p:cNvPr>
          <p:cNvSpPr txBox="1"/>
          <p:nvPr/>
        </p:nvSpPr>
        <p:spPr>
          <a:xfrm>
            <a:off x="9016325" y="2749977"/>
            <a:ext cx="1426020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hangingPunct="1"/>
            <a:r>
              <a:rPr lang="en-US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YES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F869E4C-C0B1-2F80-2957-8FDB367D3F9F}"/>
              </a:ext>
            </a:extLst>
          </p:cNvPr>
          <p:cNvSpPr txBox="1"/>
          <p:nvPr/>
        </p:nvSpPr>
        <p:spPr>
          <a:xfrm>
            <a:off x="9012284" y="3676028"/>
            <a:ext cx="1426020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hangingPunct="1"/>
            <a:endParaRPr lang="en-US" kern="1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C254EE13-E022-DA8E-39D0-A7AE0D801326}"/>
              </a:ext>
            </a:extLst>
          </p:cNvPr>
          <p:cNvSpPr txBox="1"/>
          <p:nvPr/>
        </p:nvSpPr>
        <p:spPr>
          <a:xfrm>
            <a:off x="9012284" y="3199201"/>
            <a:ext cx="1426020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hangingPunct="1"/>
            <a:endParaRPr lang="en-US" kern="1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4451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764"/>
    </mc:Choice>
    <mc:Fallback xmlns="">
      <p:transition advClick="0" advTm="30764"/>
    </mc:Fallback>
  </mc:AlternateContent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262433BE08B044D9EA1F323D8D067FC" ma:contentTypeVersion="19" ma:contentTypeDescription="Create a new document." ma:contentTypeScope="" ma:versionID="b86b8785eaf7efc3c03d86567b161d63">
  <xsd:schema xmlns:xsd="http://www.w3.org/2001/XMLSchema" xmlns:xs="http://www.w3.org/2001/XMLSchema" xmlns:p="http://schemas.microsoft.com/office/2006/metadata/properties" xmlns:ns2="cc72c3a5-db58-4907-bb02-ec3b176782e3" xmlns:ns3="59345bf0-9016-424c-8ea8-e5c8e02a8ca4" targetNamespace="http://schemas.microsoft.com/office/2006/metadata/properties" ma:root="true" ma:fieldsID="0cb0e2bebdf8ae561bf0849f87d479a7" ns2:_="" ns3:_="">
    <xsd:import namespace="cc72c3a5-db58-4907-bb02-ec3b176782e3"/>
    <xsd:import namespace="59345bf0-9016-424c-8ea8-e5c8e02a8ca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SearchProperties" minOccurs="0"/>
                <xsd:element ref="ns2:MediaServiceObjectDetectorVersion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72c3a5-db58-4907-bb02-ec3b176782e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a07d180f-2ffd-4990-bba6-5c5e6d32b4a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BillingMetadata" ma:index="2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9345bf0-9016-424c-8ea8-e5c8e02a8ca4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da47f749-7c93-4344-900d-5622d9ce6830}" ma:internalName="TaxCatchAll" ma:showField="CatchAllData" ma:web="59345bf0-9016-424c-8ea8-e5c8e02a8ca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9345bf0-9016-424c-8ea8-e5c8e02a8ca4" xsi:nil="true"/>
    <lcf76f155ced4ddcb4097134ff3c332f xmlns="cc72c3a5-db58-4907-bb02-ec3b176782e3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7FE002C4-0317-44E0-BC70-71598D22128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EDBCB5A-14A6-421C-88F5-CADE9F187F03}">
  <ds:schemaRefs>
    <ds:schemaRef ds:uri="59345bf0-9016-424c-8ea8-e5c8e02a8ca4"/>
    <ds:schemaRef ds:uri="cc72c3a5-db58-4907-bb02-ec3b176782e3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1E9A4A55-DA1C-47EB-9907-07BA54F54880}">
  <ds:schemaRefs>
    <ds:schemaRef ds:uri="59345bf0-9016-424c-8ea8-e5c8e02a8ca4"/>
    <ds:schemaRef ds:uri="cc72c3a5-db58-4907-bb02-ec3b176782e3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526</Words>
  <Application>Microsoft Office PowerPoint</Application>
  <PresentationFormat>Widescreen</PresentationFormat>
  <Paragraphs>134</Paragraphs>
  <Slides>18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18</vt:i4>
      </vt:variant>
    </vt:vector>
  </HeadingPairs>
  <TitlesOfParts>
    <vt:vector size="29" baseType="lpstr">
      <vt:lpstr>Arial</vt:lpstr>
      <vt:lpstr>Calibri</vt:lpstr>
      <vt:lpstr>Calibri Light</vt:lpstr>
      <vt:lpstr>Cambria</vt:lpstr>
      <vt:lpstr>Centaur</vt:lpstr>
      <vt:lpstr>Constantia</vt:lpstr>
      <vt:lpstr>Times New Roman</vt:lpstr>
      <vt:lpstr>Wingdings</vt:lpstr>
      <vt:lpstr>Wingdings 2</vt:lpstr>
      <vt:lpstr>Office Theme</vt:lpstr>
      <vt:lpstr>Flow</vt:lpstr>
      <vt:lpstr>St. Charles Parish</vt:lpstr>
      <vt:lpstr>2025 Waterworks LDH Perfect Score</vt:lpstr>
      <vt:lpstr>Montz 1 &amp; 2 Pump Station Updates</vt:lpstr>
      <vt:lpstr>Des Allemands Boat Launch Update</vt:lpstr>
      <vt:lpstr>2026 Fish Dat Rodeo Registration</vt:lpstr>
      <vt:lpstr>Milestone at SCP Animal Shelter – No Adoptable Pets!</vt:lpstr>
      <vt:lpstr>EOC &amp; Charlie Visit Elementary Schools</vt:lpstr>
      <vt:lpstr>Summer Food Service Program</vt:lpstr>
      <vt:lpstr>America 250 Golf Cart Parade</vt:lpstr>
      <vt:lpstr>March 2026 Salex Tax</vt:lpstr>
      <vt:lpstr> Barton Ave. (LA 3060) Corridor  </vt:lpstr>
      <vt:lpstr>Introduction</vt:lpstr>
      <vt:lpstr>PowerPoint Presentation</vt:lpstr>
      <vt:lpstr>Project Background</vt:lpstr>
      <vt:lpstr>Study Area</vt:lpstr>
      <vt:lpstr>Purpose</vt:lpstr>
      <vt:lpstr>Existing Typical Section</vt:lpstr>
      <vt:lpstr>Project Timeline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Francesca Blanchard</dc:creator>
  <cp:lastModifiedBy>Ashley Richard</cp:lastModifiedBy>
  <cp:revision>444</cp:revision>
  <cp:lastPrinted>2026-01-26T16:19:01Z</cp:lastPrinted>
  <dcterms:modified xsi:type="dcterms:W3CDTF">2026-05-18T20:04:46Z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0x0101004262433BE08B044D9EA1F323D8D067FC</vt:lpwstr>
  </property>
  <property fmtid="{D5CDD505-2E9C-101B-9397-08002B2CF9AE}" pid="3" name="MediaServiceImageTags">
    <vt:lpwstr/>
  </property>
</Properties>
</file>