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256" r:id="rId5"/>
    <p:sldId id="278" r:id="rId6"/>
    <p:sldId id="270" r:id="rId7"/>
    <p:sldId id="269" r:id="rId8"/>
    <p:sldId id="257" r:id="rId9"/>
    <p:sldId id="268" r:id="rId10"/>
    <p:sldId id="272" r:id="rId11"/>
    <p:sldId id="273" r:id="rId12"/>
    <p:sldId id="274" r:id="rId13"/>
    <p:sldId id="275" r:id="rId14"/>
    <p:sldId id="276" r:id="rId15"/>
    <p:sldId id="271" r:id="rId16"/>
    <p:sldId id="277" r:id="rId17"/>
    <p:sldId id="267" r:id="rId18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C0DAD8-DF0F-D9DF-8863-7C4794E2FF08}" v="64" dt="2026-06-01T15:11:48.395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2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le Rankin" userId="S::grankin@stcharlesgov.net::1c9203d3-155c-4479-9455-073d25df1876" providerId="AD" clId="Web-{48A3B55A-2640-A0B7-0687-31A03939AB63}"/>
    <pc:docChg chg="modSld">
      <pc:chgData name="Gabrielle Rankin" userId="S::grankin@stcharlesgov.net::1c9203d3-155c-4479-9455-073d25df1876" providerId="AD" clId="Web-{48A3B55A-2640-A0B7-0687-31A03939AB63}" dt="2026-05-28T20:35:15.448" v="8" actId="1076"/>
      <pc:docMkLst>
        <pc:docMk/>
      </pc:docMkLst>
      <pc:sldChg chg="addSp modSp">
        <pc:chgData name="Gabrielle Rankin" userId="S::grankin@stcharlesgov.net::1c9203d3-155c-4479-9455-073d25df1876" providerId="AD" clId="Web-{48A3B55A-2640-A0B7-0687-31A03939AB63}" dt="2026-05-28T20:35:15.448" v="8" actId="1076"/>
        <pc:sldMkLst>
          <pc:docMk/>
          <pc:sldMk cId="3234215827" sldId="276"/>
        </pc:sldMkLst>
        <pc:picChg chg="mod">
          <ac:chgData name="Gabrielle Rankin" userId="S::grankin@stcharlesgov.net::1c9203d3-155c-4479-9455-073d25df1876" providerId="AD" clId="Web-{48A3B55A-2640-A0B7-0687-31A03939AB63}" dt="2026-05-28T20:35:14.229" v="7" actId="1076"/>
          <ac:picMkLst>
            <pc:docMk/>
            <pc:sldMk cId="3234215827" sldId="276"/>
            <ac:picMk id="2" creationId="{901892C0-9A5B-9E2D-BE88-BFF947A7597D}"/>
          </ac:picMkLst>
        </pc:picChg>
        <pc:picChg chg="add mod">
          <ac:chgData name="Gabrielle Rankin" userId="S::grankin@stcharlesgov.net::1c9203d3-155c-4479-9455-073d25df1876" providerId="AD" clId="Web-{48A3B55A-2640-A0B7-0687-31A03939AB63}" dt="2026-05-28T20:35:15.448" v="8" actId="1076"/>
          <ac:picMkLst>
            <pc:docMk/>
            <pc:sldMk cId="3234215827" sldId="276"/>
            <ac:picMk id="3" creationId="{6B0ED91B-8931-661E-5F1D-DE534AAF47F0}"/>
          </ac:picMkLst>
        </pc:picChg>
      </pc:sldChg>
    </pc:docChg>
  </pc:docChgLst>
  <pc:docChgLst>
    <pc:chgData name="Gabrielle Rankin" userId="S::grankin@stcharlesgov.net::1c9203d3-155c-4479-9455-073d25df1876" providerId="AD" clId="Web-{FF47FCED-8AB6-6DF9-1F1E-9931670B00A3}"/>
    <pc:docChg chg="modSld">
      <pc:chgData name="Gabrielle Rankin" userId="S::grankin@stcharlesgov.net::1c9203d3-155c-4479-9455-073d25df1876" providerId="AD" clId="Web-{FF47FCED-8AB6-6DF9-1F1E-9931670B00A3}" dt="2026-05-28T19:12:28.805" v="0" actId="1076"/>
      <pc:docMkLst>
        <pc:docMk/>
      </pc:docMkLst>
      <pc:sldChg chg="modSp">
        <pc:chgData name="Gabrielle Rankin" userId="S::grankin@stcharlesgov.net::1c9203d3-155c-4479-9455-073d25df1876" providerId="AD" clId="Web-{FF47FCED-8AB6-6DF9-1F1E-9931670B00A3}" dt="2026-05-28T19:12:28.805" v="0" actId="1076"/>
        <pc:sldMkLst>
          <pc:docMk/>
          <pc:sldMk cId="3234215827" sldId="276"/>
        </pc:sldMkLst>
        <pc:picChg chg="mod">
          <ac:chgData name="Gabrielle Rankin" userId="S::grankin@stcharlesgov.net::1c9203d3-155c-4479-9455-073d25df1876" providerId="AD" clId="Web-{FF47FCED-8AB6-6DF9-1F1E-9931670B00A3}" dt="2026-05-28T19:12:28.805" v="0" actId="1076"/>
          <ac:picMkLst>
            <pc:docMk/>
            <pc:sldMk cId="3234215827" sldId="276"/>
            <ac:picMk id="2" creationId="{901892C0-9A5B-9E2D-BE88-BFF947A7597D}"/>
          </ac:picMkLst>
        </pc:picChg>
      </pc:sldChg>
    </pc:docChg>
  </pc:docChgLst>
  <pc:docChgLst>
    <pc:chgData name="Gabrielle Rankin" userId="S::grankin@stcharlesgov.net::1c9203d3-155c-4479-9455-073d25df1876" providerId="AD" clId="Web-{6C30D46A-4A57-BFFA-F5CF-FF21ED22CF1B}"/>
    <pc:docChg chg="addSld delSld modSld">
      <pc:chgData name="Gabrielle Rankin" userId="S::grankin@stcharlesgov.net::1c9203d3-155c-4479-9455-073d25df1876" providerId="AD" clId="Web-{6C30D46A-4A57-BFFA-F5CF-FF21ED22CF1B}" dt="2026-05-28T18:37:17.589" v="260" actId="1076"/>
      <pc:docMkLst>
        <pc:docMk/>
      </pc:docMkLst>
      <pc:sldChg chg="modSp">
        <pc:chgData name="Gabrielle Rankin" userId="S::grankin@stcharlesgov.net::1c9203d3-155c-4479-9455-073d25df1876" providerId="AD" clId="Web-{6C30D46A-4A57-BFFA-F5CF-FF21ED22CF1B}" dt="2026-05-28T16:41:12.888" v="12" actId="20577"/>
        <pc:sldMkLst>
          <pc:docMk/>
          <pc:sldMk cId="0" sldId="256"/>
        </pc:sldMkLst>
        <pc:spChg chg="mod">
          <ac:chgData name="Gabrielle Rankin" userId="S::grankin@stcharlesgov.net::1c9203d3-155c-4479-9455-073d25df1876" providerId="AD" clId="Web-{6C30D46A-4A57-BFFA-F5CF-FF21ED22CF1B}" dt="2026-05-28T16:41:12.888" v="12" actId="20577"/>
          <ac:spMkLst>
            <pc:docMk/>
            <pc:sldMk cId="0" sldId="256"/>
            <ac:spMk id="96" creationId="{00000000-0000-0000-0000-000000000000}"/>
          </ac:spMkLst>
        </pc:spChg>
      </pc:sldChg>
      <pc:sldChg chg="addSp delSp modSp">
        <pc:chgData name="Gabrielle Rankin" userId="S::grankin@stcharlesgov.net::1c9203d3-155c-4479-9455-073d25df1876" providerId="AD" clId="Web-{6C30D46A-4A57-BFFA-F5CF-FF21ED22CF1B}" dt="2026-05-28T16:45:40.702" v="44" actId="14100"/>
        <pc:sldMkLst>
          <pc:docMk/>
          <pc:sldMk cId="0" sldId="257"/>
        </pc:sldMkLst>
        <pc:spChg chg="mod">
          <ac:chgData name="Gabrielle Rankin" userId="S::grankin@stcharlesgov.net::1c9203d3-155c-4479-9455-073d25df1876" providerId="AD" clId="Web-{6C30D46A-4A57-BFFA-F5CF-FF21ED22CF1B}" dt="2026-05-28T16:41:39.388" v="19" actId="20577"/>
          <ac:spMkLst>
            <pc:docMk/>
            <pc:sldMk cId="0" sldId="257"/>
            <ac:spMk id="100" creationId="{00000000-0000-0000-0000-000000000000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45:34.296" v="42" actId="1076"/>
          <ac:picMkLst>
            <pc:docMk/>
            <pc:sldMk cId="0" sldId="257"/>
            <ac:picMk id="2" creationId="{842A6C1A-C20E-26C2-09E5-B5ED404095B2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6:45:40.702" v="44" actId="14100"/>
          <ac:picMkLst>
            <pc:docMk/>
            <pc:sldMk cId="0" sldId="257"/>
            <ac:picMk id="3" creationId="{AB05D499-7FC0-D54A-8EBF-6B76D4D411A2}"/>
          </ac:picMkLst>
        </pc:picChg>
        <pc:picChg chg="mod">
          <ac:chgData name="Gabrielle Rankin" userId="S::grankin@stcharlesgov.net::1c9203d3-155c-4479-9455-073d25df1876" providerId="AD" clId="Web-{6C30D46A-4A57-BFFA-F5CF-FF21ED22CF1B}" dt="2026-05-28T16:44:57.889" v="25" actId="1076"/>
          <ac:picMkLst>
            <pc:docMk/>
            <pc:sldMk cId="0" sldId="257"/>
            <ac:picMk id="99" creationId="{00000000-0000-0000-0000-000000000000}"/>
          </ac:picMkLst>
        </pc:picChg>
      </pc:sldChg>
      <pc:sldChg chg="modSp">
        <pc:chgData name="Gabrielle Rankin" userId="S::grankin@stcharlesgov.net::1c9203d3-155c-4479-9455-073d25df1876" providerId="AD" clId="Web-{6C30D46A-4A57-BFFA-F5CF-FF21ED22CF1B}" dt="2026-05-28T16:19:35.853" v="10" actId="20577"/>
        <pc:sldMkLst>
          <pc:docMk/>
          <pc:sldMk cId="0" sldId="267"/>
        </pc:sldMkLst>
        <pc:spChg chg="mod">
          <ac:chgData name="Gabrielle Rankin" userId="S::grankin@stcharlesgov.net::1c9203d3-155c-4479-9455-073d25df1876" providerId="AD" clId="Web-{6C30D46A-4A57-BFFA-F5CF-FF21ED22CF1B}" dt="2026-05-28T16:19:35.853" v="10" actId="20577"/>
          <ac:spMkLst>
            <pc:docMk/>
            <pc:sldMk cId="0" sldId="267"/>
            <ac:spMk id="159" creationId="{00000000-0000-0000-0000-000000000000}"/>
          </ac:spMkLst>
        </pc:sp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48:40.984" v="84" actId="1076"/>
        <pc:sldMkLst>
          <pc:docMk/>
          <pc:sldMk cId="1863656491" sldId="268"/>
        </pc:sldMkLst>
        <pc:spChg chg="mod">
          <ac:chgData name="Gabrielle Rankin" userId="S::grankin@stcharlesgov.net::1c9203d3-155c-4479-9455-073d25df1876" providerId="AD" clId="Web-{6C30D46A-4A57-BFFA-F5CF-FF21ED22CF1B}" dt="2026-05-28T16:46:02.671" v="60" actId="20577"/>
          <ac:spMkLst>
            <pc:docMk/>
            <pc:sldMk cId="1863656491" sldId="268"/>
            <ac:spMk id="100" creationId="{73AF7830-C147-DDCD-81F8-D1F722D3E98A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48:40.984" v="84" actId="1076"/>
          <ac:picMkLst>
            <pc:docMk/>
            <pc:sldMk cId="1863656491" sldId="268"/>
            <ac:picMk id="4" creationId="{BB5D1456-9348-F341-356D-A09C49A04CE2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6:48:33.875" v="82" actId="1076"/>
          <ac:picMkLst>
            <pc:docMk/>
            <pc:sldMk cId="1863656491" sldId="268"/>
            <ac:picMk id="5" creationId="{434A5CD5-C23D-52A8-6940-E05EF9BDD256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49:30.687" v="101" actId="14100"/>
        <pc:sldMkLst>
          <pc:docMk/>
          <pc:sldMk cId="430218492" sldId="269"/>
        </pc:sldMkLst>
        <pc:spChg chg="mod">
          <ac:chgData name="Gabrielle Rankin" userId="S::grankin@stcharlesgov.net::1c9203d3-155c-4479-9455-073d25df1876" providerId="AD" clId="Web-{6C30D46A-4A57-BFFA-F5CF-FF21ED22CF1B}" dt="2026-05-28T16:49:05.187" v="88" actId="20577"/>
          <ac:spMkLst>
            <pc:docMk/>
            <pc:sldMk cId="430218492" sldId="269"/>
            <ac:spMk id="100" creationId="{607057BF-116B-F0C3-F010-6ECC062A3554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49:30.687" v="101" actId="14100"/>
          <ac:picMkLst>
            <pc:docMk/>
            <pc:sldMk cId="430218492" sldId="269"/>
            <ac:picMk id="2" creationId="{176EE430-39A0-507C-F963-1013B52C9C79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52:17.735" v="135" actId="1076"/>
        <pc:sldMkLst>
          <pc:docMk/>
          <pc:sldMk cId="3318776801" sldId="270"/>
        </pc:sldMkLst>
        <pc:spChg chg="mod">
          <ac:chgData name="Gabrielle Rankin" userId="S::grankin@stcharlesgov.net::1c9203d3-155c-4479-9455-073d25df1876" providerId="AD" clId="Web-{6C30D46A-4A57-BFFA-F5CF-FF21ED22CF1B}" dt="2026-05-28T16:50:42.235" v="105" actId="20577"/>
          <ac:spMkLst>
            <pc:docMk/>
            <pc:sldMk cId="3318776801" sldId="270"/>
            <ac:spMk id="100" creationId="{ED140AC2-0BE4-4D7B-854C-E596174A4B09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52:13.032" v="134" actId="1076"/>
          <ac:picMkLst>
            <pc:docMk/>
            <pc:sldMk cId="3318776801" sldId="270"/>
            <ac:picMk id="4" creationId="{2A60F45A-7B3C-C8A4-755E-0F98EC67FDE1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6:52:17.735" v="135" actId="1076"/>
          <ac:picMkLst>
            <pc:docMk/>
            <pc:sldMk cId="3318776801" sldId="270"/>
            <ac:picMk id="5" creationId="{DE1BCC06-2676-DC56-C541-52D0CCD258F8}"/>
          </ac:picMkLst>
        </pc:picChg>
        <pc:picChg chg="mod">
          <ac:chgData name="Gabrielle Rankin" userId="S::grankin@stcharlesgov.net::1c9203d3-155c-4479-9455-073d25df1876" providerId="AD" clId="Web-{6C30D46A-4A57-BFFA-F5CF-FF21ED22CF1B}" dt="2026-05-28T16:51:35.188" v="113" actId="1076"/>
          <ac:picMkLst>
            <pc:docMk/>
            <pc:sldMk cId="3318776801" sldId="270"/>
            <ac:picMk id="99" creationId="{8CCC7730-4F3F-D924-29E6-30D13AE92F7C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53:33.298" v="161" actId="1076"/>
        <pc:sldMkLst>
          <pc:docMk/>
          <pc:sldMk cId="2057996806" sldId="271"/>
        </pc:sldMkLst>
        <pc:spChg chg="mod">
          <ac:chgData name="Gabrielle Rankin" userId="S::grankin@stcharlesgov.net::1c9203d3-155c-4479-9455-073d25df1876" providerId="AD" clId="Web-{6C30D46A-4A57-BFFA-F5CF-FF21ED22CF1B}" dt="2026-05-28T16:52:38.032" v="138" actId="20577"/>
          <ac:spMkLst>
            <pc:docMk/>
            <pc:sldMk cId="2057996806" sldId="271"/>
            <ac:spMk id="100" creationId="{D6C10747-0BF7-F5C0-BAA1-41FBB1642C97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53:32.391" v="160" actId="1076"/>
          <ac:picMkLst>
            <pc:docMk/>
            <pc:sldMk cId="2057996806" sldId="271"/>
            <ac:picMk id="2" creationId="{DF0BA126-E6E0-1604-6F10-54DD74DE5AFE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6:53:33.298" v="161" actId="1076"/>
          <ac:picMkLst>
            <pc:docMk/>
            <pc:sldMk cId="2057996806" sldId="271"/>
            <ac:picMk id="3" creationId="{47A41D08-0661-E27F-B111-BCF65FFB2F43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54:55.689" v="182" actId="1076"/>
        <pc:sldMkLst>
          <pc:docMk/>
          <pc:sldMk cId="2683288580" sldId="272"/>
        </pc:sldMkLst>
        <pc:spChg chg="mod">
          <ac:chgData name="Gabrielle Rankin" userId="S::grankin@stcharlesgov.net::1c9203d3-155c-4479-9455-073d25df1876" providerId="AD" clId="Web-{6C30D46A-4A57-BFFA-F5CF-FF21ED22CF1B}" dt="2026-05-28T16:53:47.048" v="166" actId="20577"/>
          <ac:spMkLst>
            <pc:docMk/>
            <pc:sldMk cId="2683288580" sldId="272"/>
            <ac:spMk id="100" creationId="{F7C3AC12-CE81-BC94-57C9-E33778DBC54B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54:48.813" v="178" actId="1076"/>
          <ac:picMkLst>
            <pc:docMk/>
            <pc:sldMk cId="2683288580" sldId="272"/>
            <ac:picMk id="4" creationId="{5A54554C-D849-C167-F2F8-8DDBD0959FDB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6:54:55.689" v="182" actId="1076"/>
          <ac:picMkLst>
            <pc:docMk/>
            <pc:sldMk cId="2683288580" sldId="272"/>
            <ac:picMk id="5" creationId="{28FAABDE-AA7E-869B-4330-A399143F252B}"/>
          </ac:picMkLst>
        </pc:picChg>
      </pc:sldChg>
      <pc:sldChg chg="delSp modSp add replId">
        <pc:chgData name="Gabrielle Rankin" userId="S::grankin@stcharlesgov.net::1c9203d3-155c-4479-9455-073d25df1876" providerId="AD" clId="Web-{6C30D46A-4A57-BFFA-F5CF-FF21ED22CF1B}" dt="2026-05-28T16:55:25.626" v="192"/>
        <pc:sldMkLst>
          <pc:docMk/>
          <pc:sldMk cId="3902038763" sldId="273"/>
        </pc:sldMkLst>
        <pc:spChg chg="mod">
          <ac:chgData name="Gabrielle Rankin" userId="S::grankin@stcharlesgov.net::1c9203d3-155c-4479-9455-073d25df1876" providerId="AD" clId="Web-{6C30D46A-4A57-BFFA-F5CF-FF21ED22CF1B}" dt="2026-05-28T16:55:22.814" v="189" actId="20577"/>
          <ac:spMkLst>
            <pc:docMk/>
            <pc:sldMk cId="3902038763" sldId="273"/>
            <ac:spMk id="100" creationId="{0E405B2F-79E1-47D7-798C-497E8839ABA9}"/>
          </ac:spMkLst>
        </pc:spChg>
      </pc:sldChg>
      <pc:sldChg chg="addSp modSp add replId">
        <pc:chgData name="Gabrielle Rankin" userId="S::grankin@stcharlesgov.net::1c9203d3-155c-4479-9455-073d25df1876" providerId="AD" clId="Web-{6C30D46A-4A57-BFFA-F5CF-FF21ED22CF1B}" dt="2026-05-28T18:37:17.589" v="260" actId="1076"/>
        <pc:sldMkLst>
          <pc:docMk/>
          <pc:sldMk cId="877140872" sldId="274"/>
        </pc:sldMkLst>
        <pc:spChg chg="mod">
          <ac:chgData name="Gabrielle Rankin" userId="S::grankin@stcharlesgov.net::1c9203d3-155c-4479-9455-073d25df1876" providerId="AD" clId="Web-{6C30D46A-4A57-BFFA-F5CF-FF21ED22CF1B}" dt="2026-05-28T16:55:49.954" v="198" actId="20577"/>
          <ac:spMkLst>
            <pc:docMk/>
            <pc:sldMk cId="877140872" sldId="274"/>
            <ac:spMk id="100" creationId="{AC49A578-2775-B1C4-D0CF-C4EBF7CF860B}"/>
          </ac:spMkLst>
        </pc:spChg>
        <pc:picChg chg="add mod modCrop">
          <ac:chgData name="Gabrielle Rankin" userId="S::grankin@stcharlesgov.net::1c9203d3-155c-4479-9455-073d25df1876" providerId="AD" clId="Web-{6C30D46A-4A57-BFFA-F5CF-FF21ED22CF1B}" dt="2026-05-28T18:37:17.589" v="260" actId="1076"/>
          <ac:picMkLst>
            <pc:docMk/>
            <pc:sldMk cId="877140872" sldId="274"/>
            <ac:picMk id="2" creationId="{81DB22A0-1CC3-D792-C7E6-B692E234714F}"/>
          </ac:picMkLst>
        </pc:picChg>
        <pc:picChg chg="add mod">
          <ac:chgData name="Gabrielle Rankin" userId="S::grankin@stcharlesgov.net::1c9203d3-155c-4479-9455-073d25df1876" providerId="AD" clId="Web-{6C30D46A-4A57-BFFA-F5CF-FF21ED22CF1B}" dt="2026-05-28T18:37:15.886" v="259" actId="1076"/>
          <ac:picMkLst>
            <pc:docMk/>
            <pc:sldMk cId="877140872" sldId="274"/>
            <ac:picMk id="3" creationId="{2218CF91-458E-BD12-6A5A-E4A184ACECD8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6:59:08.221" v="231" actId="1076"/>
        <pc:sldMkLst>
          <pc:docMk/>
          <pc:sldMk cId="3277900927" sldId="275"/>
        </pc:sldMkLst>
        <pc:spChg chg="mod">
          <ac:chgData name="Gabrielle Rankin" userId="S::grankin@stcharlesgov.net::1c9203d3-155c-4479-9455-073d25df1876" providerId="AD" clId="Web-{6C30D46A-4A57-BFFA-F5CF-FF21ED22CF1B}" dt="2026-05-28T16:57:18.986" v="207" actId="20577"/>
          <ac:spMkLst>
            <pc:docMk/>
            <pc:sldMk cId="3277900927" sldId="275"/>
            <ac:spMk id="100" creationId="{9525C639-A9F9-1AA9-0274-26E719040E5B}"/>
          </ac:spMkLst>
        </pc:spChg>
        <pc:picChg chg="add mod">
          <ac:chgData name="Gabrielle Rankin" userId="S::grankin@stcharlesgov.net::1c9203d3-155c-4479-9455-073d25df1876" providerId="AD" clId="Web-{6C30D46A-4A57-BFFA-F5CF-FF21ED22CF1B}" dt="2026-05-28T16:59:04.564" v="230" actId="14100"/>
          <ac:picMkLst>
            <pc:docMk/>
            <pc:sldMk cId="3277900927" sldId="275"/>
            <ac:picMk id="3" creationId="{B3AC9715-832F-EF22-D632-554D228E77BE}"/>
          </ac:picMkLst>
        </pc:picChg>
        <pc:picChg chg="add mod modCrop">
          <ac:chgData name="Gabrielle Rankin" userId="S::grankin@stcharlesgov.net::1c9203d3-155c-4479-9455-073d25df1876" providerId="AD" clId="Web-{6C30D46A-4A57-BFFA-F5CF-FF21ED22CF1B}" dt="2026-05-28T16:59:08.221" v="231" actId="1076"/>
          <ac:picMkLst>
            <pc:docMk/>
            <pc:sldMk cId="3277900927" sldId="275"/>
            <ac:picMk id="4" creationId="{D80DAA86-C436-46B2-534A-9CB1D30F0593}"/>
          </ac:picMkLst>
        </pc:picChg>
        <pc:picChg chg="mod">
          <ac:chgData name="Gabrielle Rankin" userId="S::grankin@stcharlesgov.net::1c9203d3-155c-4479-9455-073d25df1876" providerId="AD" clId="Web-{6C30D46A-4A57-BFFA-F5CF-FF21ED22CF1B}" dt="2026-05-28T16:58:43.720" v="218" actId="1076"/>
          <ac:picMkLst>
            <pc:docMk/>
            <pc:sldMk cId="3277900927" sldId="275"/>
            <ac:picMk id="99" creationId="{94B41D46-F23C-2890-6EEA-9DE83AA8C7E2}"/>
          </ac:picMkLst>
        </pc:picChg>
      </pc:sldChg>
      <pc:sldChg chg="addSp delSp modSp add replId">
        <pc:chgData name="Gabrielle Rankin" userId="S::grankin@stcharlesgov.net::1c9203d3-155c-4479-9455-073d25df1876" providerId="AD" clId="Web-{6C30D46A-4A57-BFFA-F5CF-FF21ED22CF1B}" dt="2026-05-28T17:01:41.799" v="247" actId="1076"/>
        <pc:sldMkLst>
          <pc:docMk/>
          <pc:sldMk cId="3234215827" sldId="276"/>
        </pc:sldMkLst>
        <pc:spChg chg="mod">
          <ac:chgData name="Gabrielle Rankin" userId="S::grankin@stcharlesgov.net::1c9203d3-155c-4479-9455-073d25df1876" providerId="AD" clId="Web-{6C30D46A-4A57-BFFA-F5CF-FF21ED22CF1B}" dt="2026-05-28T17:01:07.143" v="234" actId="20577"/>
          <ac:spMkLst>
            <pc:docMk/>
            <pc:sldMk cId="3234215827" sldId="276"/>
            <ac:spMk id="100" creationId="{DAA44109-4F15-67ED-26A9-38F4F5325224}"/>
          </ac:spMkLst>
        </pc:spChg>
        <pc:picChg chg="add mod modCrop">
          <ac:chgData name="Gabrielle Rankin" userId="S::grankin@stcharlesgov.net::1c9203d3-155c-4479-9455-073d25df1876" providerId="AD" clId="Web-{6C30D46A-4A57-BFFA-F5CF-FF21ED22CF1B}" dt="2026-05-28T17:01:41.799" v="247" actId="1076"/>
          <ac:picMkLst>
            <pc:docMk/>
            <pc:sldMk cId="3234215827" sldId="276"/>
            <ac:picMk id="2" creationId="{901892C0-9A5B-9E2D-BE88-BFF947A7597D}"/>
          </ac:picMkLst>
        </pc:picChg>
      </pc:sldChg>
    </pc:docChg>
  </pc:docChgLst>
  <pc:docChgLst>
    <pc:chgData name="Francesca Blanchard" userId="S::fblanchard@stcharlesgov.net::77ad22a9-254b-45ce-81f1-eee866020a74" providerId="AD" clId="Web-{1CC0DAD8-DF0F-D9DF-8863-7C4794E2FF08}"/>
    <pc:docChg chg="addSld delSld modSld sldOrd">
      <pc:chgData name="Francesca Blanchard" userId="S::fblanchard@stcharlesgov.net::77ad22a9-254b-45ce-81f1-eee866020a74" providerId="AD" clId="Web-{1CC0DAD8-DF0F-D9DF-8863-7C4794E2FF08}" dt="2026-06-01T15:11:48.395" v="59" actId="14100"/>
      <pc:docMkLst>
        <pc:docMk/>
      </pc:docMkLst>
      <pc:sldChg chg="modSp">
        <pc:chgData name="Francesca Blanchard" userId="S::fblanchard@stcharlesgov.net::77ad22a9-254b-45ce-81f1-eee866020a74" providerId="AD" clId="Web-{1CC0DAD8-DF0F-D9DF-8863-7C4794E2FF08}" dt="2026-06-01T14:40:42.068" v="53" actId="1076"/>
        <pc:sldMkLst>
          <pc:docMk/>
          <pc:sldMk cId="0" sldId="257"/>
        </pc:sldMkLst>
        <pc:picChg chg="mod">
          <ac:chgData name="Francesca Blanchard" userId="S::fblanchard@stcharlesgov.net::77ad22a9-254b-45ce-81f1-eee866020a74" providerId="AD" clId="Web-{1CC0DAD8-DF0F-D9DF-8863-7C4794E2FF08}" dt="2026-06-01T14:40:40.490" v="52" actId="1076"/>
          <ac:picMkLst>
            <pc:docMk/>
            <pc:sldMk cId="0" sldId="257"/>
            <ac:picMk id="2" creationId="{842A6C1A-C20E-26C2-09E5-B5ED404095B2}"/>
          </ac:picMkLst>
        </pc:picChg>
        <pc:picChg chg="mod">
          <ac:chgData name="Francesca Blanchard" userId="S::fblanchard@stcharlesgov.net::77ad22a9-254b-45ce-81f1-eee866020a74" providerId="AD" clId="Web-{1CC0DAD8-DF0F-D9DF-8863-7C4794E2FF08}" dt="2026-06-01T14:40:42.068" v="53" actId="1076"/>
          <ac:picMkLst>
            <pc:docMk/>
            <pc:sldMk cId="0" sldId="257"/>
            <ac:picMk id="3" creationId="{AB05D499-7FC0-D54A-8EBF-6B76D4D411A2}"/>
          </ac:picMkLst>
        </pc:picChg>
      </pc:sldChg>
      <pc:sldChg chg="addSp delSp modSp ord">
        <pc:chgData name="Francesca Blanchard" userId="S::fblanchard@stcharlesgov.net::77ad22a9-254b-45ce-81f1-eee866020a74" providerId="AD" clId="Web-{1CC0DAD8-DF0F-D9DF-8863-7C4794E2FF08}" dt="2026-06-01T15:11:48.395" v="59" actId="14100"/>
        <pc:sldMkLst>
          <pc:docMk/>
          <pc:sldMk cId="430218492" sldId="269"/>
        </pc:sldMkLst>
        <pc:spChg chg="mod">
          <ac:chgData name="Francesca Blanchard" userId="S::fblanchard@stcharlesgov.net::77ad22a9-254b-45ce-81f1-eee866020a74" providerId="AD" clId="Web-{1CC0DAD8-DF0F-D9DF-8863-7C4794E2FF08}" dt="2026-06-01T14:40:18.475" v="51" actId="20577"/>
          <ac:spMkLst>
            <pc:docMk/>
            <pc:sldMk cId="430218492" sldId="269"/>
            <ac:spMk id="100" creationId="{607057BF-116B-F0C3-F010-6ECC062A3554}"/>
          </ac:spMkLst>
        </pc:spChg>
        <pc:picChg chg="del">
          <ac:chgData name="Francesca Blanchard" userId="S::fblanchard@stcharlesgov.net::77ad22a9-254b-45ce-81f1-eee866020a74" providerId="AD" clId="Web-{1CC0DAD8-DF0F-D9DF-8863-7C4794E2FF08}" dt="2026-06-01T15:11:27.083" v="54"/>
          <ac:picMkLst>
            <pc:docMk/>
            <pc:sldMk cId="430218492" sldId="269"/>
            <ac:picMk id="3" creationId="{8F0D0376-F2BA-4310-FA21-397FA4D7C794}"/>
          </ac:picMkLst>
        </pc:picChg>
        <pc:picChg chg="add mod">
          <ac:chgData name="Francesca Blanchard" userId="S::fblanchard@stcharlesgov.net::77ad22a9-254b-45ce-81f1-eee866020a74" providerId="AD" clId="Web-{1CC0DAD8-DF0F-D9DF-8863-7C4794E2FF08}" dt="2026-06-01T15:11:48.395" v="59" actId="14100"/>
          <ac:picMkLst>
            <pc:docMk/>
            <pc:sldMk cId="430218492" sldId="269"/>
            <ac:picMk id="4" creationId="{A41C6A8B-1132-D28F-049B-7FADCF794B59}"/>
          </ac:picMkLst>
        </pc:picChg>
      </pc:sldChg>
      <pc:sldChg chg="modSp ord">
        <pc:chgData name="Francesca Blanchard" userId="S::fblanchard@stcharlesgov.net::77ad22a9-254b-45ce-81f1-eee866020a74" providerId="AD" clId="Web-{1CC0DAD8-DF0F-D9DF-8863-7C4794E2FF08}" dt="2026-06-01T13:09:37.438" v="29" actId="20577"/>
        <pc:sldMkLst>
          <pc:docMk/>
          <pc:sldMk cId="3318776801" sldId="270"/>
        </pc:sldMkLst>
        <pc:spChg chg="mod">
          <ac:chgData name="Francesca Blanchard" userId="S::fblanchard@stcharlesgov.net::77ad22a9-254b-45ce-81f1-eee866020a74" providerId="AD" clId="Web-{1CC0DAD8-DF0F-D9DF-8863-7C4794E2FF08}" dt="2026-06-01T13:09:37.438" v="29" actId="20577"/>
          <ac:spMkLst>
            <pc:docMk/>
            <pc:sldMk cId="3318776801" sldId="270"/>
            <ac:spMk id="100" creationId="{ED140AC2-0BE4-4D7B-854C-E596174A4B09}"/>
          </ac:spMkLst>
        </pc:spChg>
      </pc:sldChg>
      <pc:sldChg chg="ord">
        <pc:chgData name="Francesca Blanchard" userId="S::fblanchard@stcharlesgov.net::77ad22a9-254b-45ce-81f1-eee866020a74" providerId="AD" clId="Web-{1CC0DAD8-DF0F-D9DF-8863-7C4794E2FF08}" dt="2026-06-01T13:09:05.563" v="24"/>
        <pc:sldMkLst>
          <pc:docMk/>
          <pc:sldMk cId="2057996806" sldId="271"/>
        </pc:sldMkLst>
      </pc:sldChg>
      <pc:sldChg chg="modSp">
        <pc:chgData name="Francesca Blanchard" userId="S::fblanchard@stcharlesgov.net::77ad22a9-254b-45ce-81f1-eee866020a74" providerId="AD" clId="Web-{1CC0DAD8-DF0F-D9DF-8863-7C4794E2FF08}" dt="2026-06-01T13:05:52.469" v="23" actId="20577"/>
        <pc:sldMkLst>
          <pc:docMk/>
          <pc:sldMk cId="2683288580" sldId="272"/>
        </pc:sldMkLst>
        <pc:spChg chg="mod">
          <ac:chgData name="Francesca Blanchard" userId="S::fblanchard@stcharlesgov.net::77ad22a9-254b-45ce-81f1-eee866020a74" providerId="AD" clId="Web-{1CC0DAD8-DF0F-D9DF-8863-7C4794E2FF08}" dt="2026-06-01T13:05:52.469" v="23" actId="20577"/>
          <ac:spMkLst>
            <pc:docMk/>
            <pc:sldMk cId="2683288580" sldId="272"/>
            <ac:spMk id="100" creationId="{F7C3AC12-CE81-BC94-57C9-E33778DBC54B}"/>
          </ac:spMkLst>
        </pc:spChg>
      </pc:sldChg>
      <pc:sldChg chg="addSp modSp">
        <pc:chgData name="Francesca Blanchard" userId="S::fblanchard@stcharlesgov.net::77ad22a9-254b-45ce-81f1-eee866020a74" providerId="AD" clId="Web-{1CC0DAD8-DF0F-D9DF-8863-7C4794E2FF08}" dt="2026-06-01T14:40:11.318" v="50" actId="20577"/>
        <pc:sldMkLst>
          <pc:docMk/>
          <pc:sldMk cId="3902038763" sldId="273"/>
        </pc:sldMkLst>
        <pc:spChg chg="mod">
          <ac:chgData name="Francesca Blanchard" userId="S::fblanchard@stcharlesgov.net::77ad22a9-254b-45ce-81f1-eee866020a74" providerId="AD" clId="Web-{1CC0DAD8-DF0F-D9DF-8863-7C4794E2FF08}" dt="2026-06-01T14:40:11.318" v="50" actId="20577"/>
          <ac:spMkLst>
            <pc:docMk/>
            <pc:sldMk cId="3902038763" sldId="273"/>
            <ac:spMk id="100" creationId="{0E405B2F-79E1-47D7-798C-497E8839ABA9}"/>
          </ac:spMkLst>
        </pc:spChg>
        <pc:picChg chg="add mod">
          <ac:chgData name="Francesca Blanchard" userId="S::fblanchard@stcharlesgov.net::77ad22a9-254b-45ce-81f1-eee866020a74" providerId="AD" clId="Web-{1CC0DAD8-DF0F-D9DF-8863-7C4794E2FF08}" dt="2026-06-01T14:39:47.709" v="41" actId="1076"/>
          <ac:picMkLst>
            <pc:docMk/>
            <pc:sldMk cId="3902038763" sldId="273"/>
            <ac:picMk id="2" creationId="{2E41F896-68D8-8443-5099-6EBB9CA23B0B}"/>
          </ac:picMkLst>
        </pc:picChg>
        <pc:picChg chg="add mod">
          <ac:chgData name="Francesca Blanchard" userId="S::fblanchard@stcharlesgov.net::77ad22a9-254b-45ce-81f1-eee866020a74" providerId="AD" clId="Web-{1CC0DAD8-DF0F-D9DF-8863-7C4794E2FF08}" dt="2026-06-01T14:39:58.897" v="45" actId="1076"/>
          <ac:picMkLst>
            <pc:docMk/>
            <pc:sldMk cId="3902038763" sldId="273"/>
            <ac:picMk id="3" creationId="{D4D6D446-A866-3655-CB1A-B6D279074C33}"/>
          </ac:picMkLst>
        </pc:picChg>
      </pc:sldChg>
      <pc:sldChg chg="addSp delSp modSp add replId">
        <pc:chgData name="Francesca Blanchard" userId="S::fblanchard@stcharlesgov.net::77ad22a9-254b-45ce-81f1-eee866020a74" providerId="AD" clId="Web-{1CC0DAD8-DF0F-D9DF-8863-7C4794E2FF08}" dt="2026-06-01T13:04:49.626" v="21" actId="1076"/>
        <pc:sldMkLst>
          <pc:docMk/>
          <pc:sldMk cId="633285086" sldId="277"/>
        </pc:sldMkLst>
        <pc:spChg chg="mod">
          <ac:chgData name="Francesca Blanchard" userId="S::fblanchard@stcharlesgov.net::77ad22a9-254b-45ce-81f1-eee866020a74" providerId="AD" clId="Web-{1CC0DAD8-DF0F-D9DF-8863-7C4794E2FF08}" dt="2026-06-01T13:04:21.344" v="14" actId="20577"/>
          <ac:spMkLst>
            <pc:docMk/>
            <pc:sldMk cId="633285086" sldId="277"/>
            <ac:spMk id="100" creationId="{A017C90A-6F0F-6623-EB35-E7821D9469D1}"/>
          </ac:spMkLst>
        </pc:spChg>
        <pc:picChg chg="del">
          <ac:chgData name="Francesca Blanchard" userId="S::fblanchard@stcharlesgov.net::77ad22a9-254b-45ce-81f1-eee866020a74" providerId="AD" clId="Web-{1CC0DAD8-DF0F-D9DF-8863-7C4794E2FF08}" dt="2026-06-01T13:04:15.157" v="1"/>
          <ac:picMkLst>
            <pc:docMk/>
            <pc:sldMk cId="633285086" sldId="277"/>
            <ac:picMk id="2" creationId="{BC5551D2-F43F-C1E8-3AEB-487FB6B27934}"/>
          </ac:picMkLst>
        </pc:picChg>
        <pc:picChg chg="del">
          <ac:chgData name="Francesca Blanchard" userId="S::fblanchard@stcharlesgov.net::77ad22a9-254b-45ce-81f1-eee866020a74" providerId="AD" clId="Web-{1CC0DAD8-DF0F-D9DF-8863-7C4794E2FF08}" dt="2026-06-01T13:04:15.172" v="2"/>
          <ac:picMkLst>
            <pc:docMk/>
            <pc:sldMk cId="633285086" sldId="277"/>
            <ac:picMk id="3" creationId="{758734AE-9785-53C8-8E47-63DFB9A87256}"/>
          </ac:picMkLst>
        </pc:picChg>
        <pc:picChg chg="add mod">
          <ac:chgData name="Francesca Blanchard" userId="S::fblanchard@stcharlesgov.net::77ad22a9-254b-45ce-81f1-eee866020a74" providerId="AD" clId="Web-{1CC0DAD8-DF0F-D9DF-8863-7C4794E2FF08}" dt="2026-06-01T13:04:49.626" v="21" actId="1076"/>
          <ac:picMkLst>
            <pc:docMk/>
            <pc:sldMk cId="633285086" sldId="277"/>
            <ac:picMk id="4" creationId="{2C45F0B1-E8E5-9D9E-C519-4A192B796928}"/>
          </ac:picMkLst>
        </pc:picChg>
      </pc:sldChg>
      <pc:sldChg chg="add del replId">
        <pc:chgData name="Francesca Blanchard" userId="S::fblanchard@stcharlesgov.net::77ad22a9-254b-45ce-81f1-eee866020a74" providerId="AD" clId="Web-{1CC0DAD8-DF0F-D9DF-8863-7C4794E2FF08}" dt="2026-06-01T13:04:31.501" v="16"/>
        <pc:sldMkLst>
          <pc:docMk/>
          <pc:sldMk cId="3426989992" sldId="2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108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96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 dirty="0"/>
              <a:t>June 1</a:t>
            </a:r>
            <a:r>
              <a:t>, </a:t>
            </a:r>
            <a:r>
              <a:rPr lang="en-US"/>
              <a:t>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97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C4D6A-EDCE-4FB2-591A-A6FB30ABD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A3D25813-84A9-5C04-7019-8B48336C0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2FA364F1-EBD0-3399-A683-71E2B04F71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EOC Hurricane Preparation Meeting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32812D67-C88C-7095-D8AF-3B51417FF846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group of people sitting at tables in a room&#10;&#10;AI-generated content may be incorrect.">
            <a:extLst>
              <a:ext uri="{FF2B5EF4-FFF2-40B4-BE49-F238E27FC236}">
                <a16:creationId xmlns:a16="http://schemas.microsoft.com/office/drawing/2014/main" id="{BDFF1E3B-0BC1-A082-4B5E-B8CCBA6504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4711" y="1460498"/>
            <a:ext cx="5622721" cy="4653645"/>
          </a:xfrm>
          <a:prstGeom prst="rect">
            <a:avLst/>
          </a:prstGeom>
        </p:spPr>
      </p:pic>
      <p:pic>
        <p:nvPicPr>
          <p:cNvPr id="3" name="Picture 2" descr="A group of people in a room with large screens&#10;&#10;AI-generated content may be incorrect.">
            <a:extLst>
              <a:ext uri="{FF2B5EF4-FFF2-40B4-BE49-F238E27FC236}">
                <a16:creationId xmlns:a16="http://schemas.microsoft.com/office/drawing/2014/main" id="{74231C8E-5BA9-A230-5A5C-02C3065BA6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41" y="1460499"/>
            <a:ext cx="5541078" cy="465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2179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621AD-3BF2-B02A-9A11-CA49B2267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8CCC7730-4F3F-D924-29E6-30D13AE92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ED140AC2-0BE4-4D7B-854C-E596174A4B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Sugarhouse Road Ditch Sweeping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0AD818B2-586C-B452-6A26-4BFDAB34CA57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construction vehicle digging a trench&#10;&#10;AI-generated content may be incorrect.">
            <a:extLst>
              <a:ext uri="{FF2B5EF4-FFF2-40B4-BE49-F238E27FC236}">
                <a16:creationId xmlns:a16="http://schemas.microsoft.com/office/drawing/2014/main" id="{2A60F45A-7B3C-C8A4-755E-0F98EC67FD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72" y="1823356"/>
            <a:ext cx="5998728" cy="4054929"/>
          </a:xfrm>
          <a:prstGeom prst="rect">
            <a:avLst/>
          </a:prstGeom>
        </p:spPr>
      </p:pic>
      <p:pic>
        <p:nvPicPr>
          <p:cNvPr id="5" name="Picture 4" descr="A construction vehicle digging a ditch&#10;&#10;AI-generated content may be incorrect.">
            <a:extLst>
              <a:ext uri="{FF2B5EF4-FFF2-40B4-BE49-F238E27FC236}">
                <a16:creationId xmlns:a16="http://schemas.microsoft.com/office/drawing/2014/main" id="{DE1BCC06-2676-DC56-C541-52D0CCD258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0100" y="1823355"/>
            <a:ext cx="6062228" cy="405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7680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77D64-DBD3-3468-8B8B-9A353A48D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611B858B-F56D-417C-4486-07658C27E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607057BF-116B-F0C3-F010-6ECC062A35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Dianne Pump Station Improvements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45C2FAD3-ACCD-5969-542D-F35F017F91E8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6EE430-39A0-507C-F963-1013B52C9C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43" y="1859642"/>
            <a:ext cx="6098513" cy="3973287"/>
          </a:xfrm>
          <a:prstGeom prst="rect">
            <a:avLst/>
          </a:prstGeom>
        </p:spPr>
      </p:pic>
      <p:pic>
        <p:nvPicPr>
          <p:cNvPr id="4" name="Picture 3" descr="A large machine in a factory&#10;&#10;AI-generated content may be incorrect.">
            <a:extLst>
              <a:ext uri="{FF2B5EF4-FFF2-40B4-BE49-F238E27FC236}">
                <a16:creationId xmlns:a16="http://schemas.microsoft.com/office/drawing/2014/main" id="{A41C6A8B-1132-D28F-049B-7FADCF794B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008" y="1860176"/>
            <a:ext cx="5885601" cy="397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18492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/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Sand Volleyball Work Has Begun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/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construction site with a tractor and a truck&#10;&#10;AI-generated content may be incorrect.">
            <a:extLst>
              <a:ext uri="{FF2B5EF4-FFF2-40B4-BE49-F238E27FC236}">
                <a16:creationId xmlns:a16="http://schemas.microsoft.com/office/drawing/2014/main" id="{842A6C1A-C20E-26C2-09E5-B5ED40409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57" y="1595088"/>
            <a:ext cx="5970815" cy="3929291"/>
          </a:xfrm>
          <a:prstGeom prst="rect">
            <a:avLst/>
          </a:prstGeom>
        </p:spPr>
      </p:pic>
      <p:pic>
        <p:nvPicPr>
          <p:cNvPr id="3" name="Picture 2" descr="A construction site with a bulldozer and a truck&#10;&#10;AI-generated content may be incorrect.">
            <a:extLst>
              <a:ext uri="{FF2B5EF4-FFF2-40B4-BE49-F238E27FC236}">
                <a16:creationId xmlns:a16="http://schemas.microsoft.com/office/drawing/2014/main" id="{AB05D499-7FC0-D54A-8EBF-6B76D4D41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985" y="1595088"/>
            <a:ext cx="6043387" cy="3920221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3345DC-A70C-EDE5-5593-C73687722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2E745370-187C-6E48-89F7-4645FAEFF4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73AF7830-C147-DDCD-81F8-D1F722D3E9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2026 Fall Sports Registration</a:t>
            </a:r>
            <a:endParaRPr lang="en-US" sz="3200" b="1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A03B81FB-0BEF-757C-1DA3-B5FAB93A11E7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girls in sports uniforms posing for a photo&#10;&#10;AI-generated content may be incorrect.">
            <a:extLst>
              <a:ext uri="{FF2B5EF4-FFF2-40B4-BE49-F238E27FC236}">
                <a16:creationId xmlns:a16="http://schemas.microsoft.com/office/drawing/2014/main" id="{BB5D1456-9348-F341-356D-A09C49A04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476" y="1397002"/>
            <a:ext cx="5544405" cy="5116285"/>
          </a:xfrm>
          <a:prstGeom prst="rect">
            <a:avLst/>
          </a:prstGeom>
        </p:spPr>
      </p:pic>
      <p:pic>
        <p:nvPicPr>
          <p:cNvPr id="5" name="Picture 4" descr="A blue and orange sign with white text&#10;&#10;AI-generated content may be incorrect.">
            <a:extLst>
              <a:ext uri="{FF2B5EF4-FFF2-40B4-BE49-F238E27FC236}">
                <a16:creationId xmlns:a16="http://schemas.microsoft.com/office/drawing/2014/main" id="{434A5CD5-C23D-52A8-6940-E05EF9BDD2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906" y="1324428"/>
            <a:ext cx="5161643" cy="519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5649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84793-81C1-5581-AA53-3520E3549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F4E66DAC-AB3F-AC3E-2BD9-16A1C0FFC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F7C3AC12-CE81-BC94-57C9-E33778DBC5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Summer Food Service Program Begins Today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83C42D06-EF1C-60FF-D6F3-0F6D2FF71E1B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group of children sitting at a table with food&#10;&#10;AI-generated content may be incorrect.">
            <a:extLst>
              <a:ext uri="{FF2B5EF4-FFF2-40B4-BE49-F238E27FC236}">
                <a16:creationId xmlns:a16="http://schemas.microsoft.com/office/drawing/2014/main" id="{5A54554C-D849-C167-F2F8-8DDBD0959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3045" y="1714499"/>
            <a:ext cx="6195552" cy="4472215"/>
          </a:xfrm>
          <a:prstGeom prst="rect">
            <a:avLst/>
          </a:prstGeom>
        </p:spPr>
      </p:pic>
      <p:pic>
        <p:nvPicPr>
          <p:cNvPr id="5" name="Picture 4" descr="A poster for a food service program&#10;&#10;AI-generated content may be incorrect.">
            <a:extLst>
              <a:ext uri="{FF2B5EF4-FFF2-40B4-BE49-F238E27FC236}">
                <a16:creationId xmlns:a16="http://schemas.microsoft.com/office/drawing/2014/main" id="{28FAABDE-AA7E-869B-4330-A399143F2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545" y="1487713"/>
            <a:ext cx="4971145" cy="493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28858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7368E2-8B59-F2B0-62C7-AF50FB921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92309BF7-72F5-C9FB-B88F-2E3C0211A0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0E405B2F-79E1-47D7-798C-497E8839AB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Dirt at LA-18 and LA-3160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FF1C5C63-79C0-A989-8A71-A0D74D7505FE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muddy road with grass and trees&#10;&#10;AI-generated content may be incorrect.">
            <a:extLst>
              <a:ext uri="{FF2B5EF4-FFF2-40B4-BE49-F238E27FC236}">
                <a16:creationId xmlns:a16="http://schemas.microsoft.com/office/drawing/2014/main" id="{2E41F896-68D8-8443-5099-6EBB9CA23B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88" y="1389527"/>
            <a:ext cx="5927913" cy="4426325"/>
          </a:xfrm>
          <a:prstGeom prst="rect">
            <a:avLst/>
          </a:prstGeom>
        </p:spPr>
      </p:pic>
      <p:pic>
        <p:nvPicPr>
          <p:cNvPr id="3" name="Picture 2" descr="A road with a traffic cone on the side&#10;&#10;AI-generated content may be incorrect.">
            <a:extLst>
              <a:ext uri="{FF2B5EF4-FFF2-40B4-BE49-F238E27FC236}">
                <a16:creationId xmlns:a16="http://schemas.microsoft.com/office/drawing/2014/main" id="{D4D6D446-A866-3655-CB1A-B6D279074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089" y="1344705"/>
            <a:ext cx="5927912" cy="447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3876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31F90-DAF1-3FF5-4CD1-1497CA40E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741244B3-06C7-7C3A-1A74-3E44DFD3B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AC49A578-2775-B1C4-D0CF-C4EBF7CF86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Golf Cart Parade 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52A482D0-AAFD-7412-5DBD-BE44965CC3BD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map of a city&#10;&#10;AI-generated content may be incorrect.">
            <a:extLst>
              <a:ext uri="{FF2B5EF4-FFF2-40B4-BE49-F238E27FC236}">
                <a16:creationId xmlns:a16="http://schemas.microsoft.com/office/drawing/2014/main" id="{81DB22A0-1CC3-D792-C7E6-B692E23471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913" r="171" b="11772"/>
          <a:stretch>
            <a:fillRect/>
          </a:stretch>
        </p:blipFill>
        <p:spPr>
          <a:xfrm>
            <a:off x="6203272" y="1485368"/>
            <a:ext cx="5291827" cy="5027930"/>
          </a:xfrm>
          <a:prstGeom prst="rect">
            <a:avLst/>
          </a:prstGeom>
        </p:spPr>
      </p:pic>
      <p:pic>
        <p:nvPicPr>
          <p:cNvPr id="3" name="Picture 2" descr="A golf cart parade advertisement&#10;&#10;AI-generated content may be incorrect.">
            <a:extLst>
              <a:ext uri="{FF2B5EF4-FFF2-40B4-BE49-F238E27FC236}">
                <a16:creationId xmlns:a16="http://schemas.microsoft.com/office/drawing/2014/main" id="{2218CF91-458E-BD12-6A5A-E4A184ACE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625" y="1480910"/>
            <a:ext cx="5030108" cy="502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40872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A7E10-7F09-CCD8-B817-041F9E747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94B41D46-F23C-2890-6EEA-9DE83AA8C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25948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9525C639-A9F9-1AA9-0274-26E719040E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Annual July 3</a:t>
            </a:r>
            <a:r>
              <a:rPr lang="en-US" sz="3200" b="1" baseline="3000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rd</a:t>
            </a:r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 Celebration for America 250</a:t>
            </a:r>
            <a:endParaRPr lang="en-US" sz="32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9E6C82CE-2B52-E068-4572-25666F312FC1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" name="Picture 2" descr="A poster for a celebration&#10;&#10;AI-generated content may be incorrect.">
            <a:extLst>
              <a:ext uri="{FF2B5EF4-FFF2-40B4-BE49-F238E27FC236}">
                <a16:creationId xmlns:a16="http://schemas.microsoft.com/office/drawing/2014/main" id="{B3AC9715-832F-EF22-D632-554D228E7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142" y="1397000"/>
            <a:ext cx="4816928" cy="4816928"/>
          </a:xfrm>
          <a:prstGeom prst="rect">
            <a:avLst/>
          </a:prstGeom>
        </p:spPr>
      </p:pic>
      <p:pic>
        <p:nvPicPr>
          <p:cNvPr id="4" name="Picture 3" descr="A person and person posing for a picture&#10;&#10;AI-generated content may be incorrect.">
            <a:extLst>
              <a:ext uri="{FF2B5EF4-FFF2-40B4-BE49-F238E27FC236}">
                <a16:creationId xmlns:a16="http://schemas.microsoft.com/office/drawing/2014/main" id="{D80DAA86-C436-46B2-534A-9CB1D30F05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555" r="-199" b="17725"/>
          <a:stretch>
            <a:fillRect/>
          </a:stretch>
        </p:blipFill>
        <p:spPr>
          <a:xfrm>
            <a:off x="6051203" y="1395159"/>
            <a:ext cx="4471118" cy="481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0092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3238D-E0F7-C370-E99F-B36AB845F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B943C73B-2646-A34C-B25E-3F52D06890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25948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DAA44109-4F15-67ED-26A9-38F4F532522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America 250 West Bank Bridge Park Mural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0B4CF8CE-FC89-A2D6-3DD4-EA2D42B2B300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" name="Picture 1" descr="A person and person standing on a wall&#10;&#10;AI-generated content may be incorrect.">
            <a:extLst>
              <a:ext uri="{FF2B5EF4-FFF2-40B4-BE49-F238E27FC236}">
                <a16:creationId xmlns:a16="http://schemas.microsoft.com/office/drawing/2014/main" id="{901892C0-9A5B-9E2D-BE88-BFF947A759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28" r="4112" b="207"/>
          <a:stretch>
            <a:fillRect/>
          </a:stretch>
        </p:blipFill>
        <p:spPr>
          <a:xfrm rot="5400000" flipV="1">
            <a:off x="535215" y="1519467"/>
            <a:ext cx="5261433" cy="4635499"/>
          </a:xfrm>
          <a:prstGeom prst="rect">
            <a:avLst/>
          </a:prstGeom>
        </p:spPr>
      </p:pic>
      <p:pic>
        <p:nvPicPr>
          <p:cNvPr id="3" name="Picture 2" descr="A mural on a wall&#10;&#10;AI-generated content may be incorrect.">
            <a:extLst>
              <a:ext uri="{FF2B5EF4-FFF2-40B4-BE49-F238E27FC236}">
                <a16:creationId xmlns:a16="http://schemas.microsoft.com/office/drawing/2014/main" id="{6B0ED91B-8931-661E-5F1D-DE534AAF47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8713" y="1505858"/>
            <a:ext cx="6159500" cy="4653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15827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AD00-21E2-348D-18A7-8EDE8C052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4477F3ED-71BB-90D3-D8DA-6FFF5174D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162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D6C10747-0BF7-F5C0-BAA1-41FBB1642C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 dirty="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Courthouse Parking Lot Improvements</a:t>
            </a:r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290D0C15-8E3F-A0EA-6BB3-C84D3C1067D9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C27A6F-1DFE-C826-AF58-1D453483B3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068" r="2001" b="4287"/>
          <a:stretch>
            <a:fillRect/>
          </a:stretch>
        </p:blipFill>
        <p:spPr>
          <a:xfrm>
            <a:off x="118145" y="1282586"/>
            <a:ext cx="10945777" cy="463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996806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93BDA-57E9-ACFA-E90E-2489E0564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Content Placeholder 4" descr="Content Placeholder 4">
            <a:extLst>
              <a:ext uri="{FF2B5EF4-FFF2-40B4-BE49-F238E27FC236}">
                <a16:creationId xmlns:a16="http://schemas.microsoft.com/office/drawing/2014/main" id="{DF4DA7A0-A4B2-2490-B4AC-400FC37C2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357" y="-25948"/>
            <a:ext cx="12280604" cy="6911162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Title 1">
            <a:extLst>
              <a:ext uri="{FF2B5EF4-FFF2-40B4-BE49-F238E27FC236}">
                <a16:creationId xmlns:a16="http://schemas.microsoft.com/office/drawing/2014/main" id="{A017C90A-6F0F-6623-EB35-E7821D9469D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8145" y="73461"/>
            <a:ext cx="10075166" cy="1320626"/>
          </a:xfrm>
          <a:prstGeom prst="rect">
            <a:avLst/>
          </a:prstGeom>
        </p:spPr>
        <p:txBody>
          <a:bodyPr lIns="45719" tIns="45720" rIns="45719" bIns="45720" anchor="ctr">
            <a:normAutofit/>
          </a:bodyPr>
          <a:lstStyle>
            <a:lvl1pPr>
              <a:defRPr sz="4000"/>
            </a:lvl1pPr>
          </a:lstStyle>
          <a:p>
            <a:r>
              <a:rPr lang="en-US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April Sales Tax Comparison</a:t>
            </a:r>
            <a:endParaRPr lang="en-US"/>
          </a:p>
        </p:txBody>
      </p:sp>
      <p:sp>
        <p:nvSpPr>
          <p:cNvPr id="101" name="Straight Connector 5">
            <a:extLst>
              <a:ext uri="{FF2B5EF4-FFF2-40B4-BE49-F238E27FC236}">
                <a16:creationId xmlns:a16="http://schemas.microsoft.com/office/drawing/2014/main" id="{9DECE2C6-8C5D-0584-8BB6-C3A57775A1D3}"/>
              </a:ext>
            </a:extLst>
          </p:cNvPr>
          <p:cNvSpPr/>
          <p:nvPr/>
        </p:nvSpPr>
        <p:spPr>
          <a:xfrm>
            <a:off x="217523" y="1113317"/>
            <a:ext cx="8070444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4" name="Picture 3" descr="A screenshot of a spreadsheet&#10;&#10;AI-generated content may be incorrect.">
            <a:extLst>
              <a:ext uri="{FF2B5EF4-FFF2-40B4-BE49-F238E27FC236}">
                <a16:creationId xmlns:a16="http://schemas.microsoft.com/office/drawing/2014/main" id="{2C45F0B1-E8E5-9D9E-C519-4A192B796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34" y="1223818"/>
            <a:ext cx="9845386" cy="464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85086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1"/>
          <p:cNvSpPr txBox="1">
            <a:spLocks noGrp="1"/>
          </p:cNvSpPr>
          <p:nvPr>
            <p:ph type="ctrTitle"/>
          </p:nvPr>
        </p:nvSpPr>
        <p:spPr>
          <a:xfrm>
            <a:off x="408054" y="2792801"/>
            <a:ext cx="6184394" cy="879476"/>
          </a:xfrm>
          <a:prstGeom prst="rect">
            <a:avLst/>
          </a:prstGeom>
        </p:spPr>
        <p:txBody>
          <a:bodyPr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St. Charles Parish</a:t>
            </a:r>
          </a:p>
        </p:txBody>
      </p:sp>
      <p:sp>
        <p:nvSpPr>
          <p:cNvPr id="159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102" y="3960419"/>
            <a:ext cx="5416298" cy="2822939"/>
          </a:xfrm>
          <a:prstGeom prst="rect">
            <a:avLst/>
          </a:prstGeom>
        </p:spPr>
        <p:txBody>
          <a:bodyPr lIns="45719" tIns="45720" rIns="45719" bIns="45720" anchor="t">
            <a:normAutofit/>
          </a:bodyPr>
          <a:lstStyle/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Parish President’s Report</a:t>
            </a:r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 sz="2800">
                <a:solidFill>
                  <a:srgbClr val="FFFFFF"/>
                </a:solidFill>
              </a:defRPr>
            </a:pPr>
            <a:r>
              <a:rPr lang="en-US" dirty="0"/>
              <a:t>June 1</a:t>
            </a:r>
            <a:r>
              <a:t>, </a:t>
            </a:r>
            <a:r>
              <a:rPr lang="en-US"/>
              <a:t>2026</a:t>
            </a: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endParaRPr/>
          </a:p>
          <a:p>
            <a:pPr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President Matthew Jewell</a:t>
            </a:r>
          </a:p>
        </p:txBody>
      </p:sp>
      <p:sp>
        <p:nvSpPr>
          <p:cNvPr id="160" name="Straight Connector 4"/>
          <p:cNvSpPr/>
          <p:nvPr/>
        </p:nvSpPr>
        <p:spPr>
          <a:xfrm>
            <a:off x="1359723" y="3773906"/>
            <a:ext cx="4281056" cy="1"/>
          </a:xfrm>
          <a:prstGeom prst="line">
            <a:avLst/>
          </a:prstGeom>
          <a:ln w="19050">
            <a:solidFill>
              <a:srgbClr val="00966C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9345bf0-9016-424c-8ea8-e5c8e02a8ca4" xsi:nil="true"/>
    <lcf76f155ced4ddcb4097134ff3c332f xmlns="cc72c3a5-db58-4907-bb02-ec3b176782e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2433BE08B044D9EA1F323D8D067FC" ma:contentTypeVersion="19" ma:contentTypeDescription="Create a new document." ma:contentTypeScope="" ma:versionID="b86b8785eaf7efc3c03d86567b161d63">
  <xsd:schema xmlns:xsd="http://www.w3.org/2001/XMLSchema" xmlns:xs="http://www.w3.org/2001/XMLSchema" xmlns:p="http://schemas.microsoft.com/office/2006/metadata/properties" xmlns:ns2="cc72c3a5-db58-4907-bb02-ec3b176782e3" xmlns:ns3="59345bf0-9016-424c-8ea8-e5c8e02a8ca4" targetNamespace="http://schemas.microsoft.com/office/2006/metadata/properties" ma:root="true" ma:fieldsID="0cb0e2bebdf8ae561bf0849f87d479a7" ns2:_="" ns3:_="">
    <xsd:import namespace="cc72c3a5-db58-4907-bb02-ec3b176782e3"/>
    <xsd:import namespace="59345bf0-9016-424c-8ea8-e5c8e02a8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72c3a5-db58-4907-bb02-ec3b17678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a07d180f-2ffd-4990-bba6-5c5e6d32b4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345bf0-9016-424c-8ea8-e5c8e02a8ca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a47f749-7c93-4344-900d-5622d9ce6830}" ma:internalName="TaxCatchAll" ma:showField="CatchAllData" ma:web="59345bf0-9016-424c-8ea8-e5c8e02a8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9A4A55-DA1C-47EB-9907-07BA54F54880}">
  <ds:schemaRefs>
    <ds:schemaRef ds:uri="http://schemas.microsoft.com/office/2006/metadata/properties"/>
    <ds:schemaRef ds:uri="http://schemas.microsoft.com/office/infopath/2007/PartnerControls"/>
    <ds:schemaRef ds:uri="59345bf0-9016-424c-8ea8-e5c8e02a8ca4"/>
    <ds:schemaRef ds:uri="cc72c3a5-db58-4907-bb02-ec3b176782e3"/>
  </ds:schemaRefs>
</ds:datastoreItem>
</file>

<file path=customXml/itemProps2.xml><?xml version="1.0" encoding="utf-8"?>
<ds:datastoreItem xmlns:ds="http://schemas.openxmlformats.org/officeDocument/2006/customXml" ds:itemID="{7FE002C4-0317-44E0-BC70-71598D2212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C700C1-C929-4141-BB93-906D6338EE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72c3a5-db58-4907-bb02-ec3b176782e3"/>
    <ds:schemaRef ds:uri="59345bf0-9016-424c-8ea8-e5c8e02a8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Widescreen</PresentationFormat>
  <Paragraphs>24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St. Charles Parish</vt:lpstr>
      <vt:lpstr>EOC Hurricane Preparation Meeting</vt:lpstr>
      <vt:lpstr>Sugarhouse Road Ditch Sweeping</vt:lpstr>
      <vt:lpstr>Dianne Pump Station Improvements</vt:lpstr>
      <vt:lpstr>Sand Volleyball Work Has Begun</vt:lpstr>
      <vt:lpstr>2026 Fall Sports Registration</vt:lpstr>
      <vt:lpstr>Summer Food Service Program Begins Today</vt:lpstr>
      <vt:lpstr>Dirt at LA-18 and LA-3160</vt:lpstr>
      <vt:lpstr>America 250 Golf Cart Parade </vt:lpstr>
      <vt:lpstr>Annual July 3rd Celebration for America 250</vt:lpstr>
      <vt:lpstr>America 250 West Bank Bridge Park Mural</vt:lpstr>
      <vt:lpstr>Courthouse Parking Lot Improvements</vt:lpstr>
      <vt:lpstr>April Sales Tax Comparison</vt:lpstr>
      <vt:lpstr>St. Charles Parish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Francesca Blanchard</cp:lastModifiedBy>
  <cp:revision>145</cp:revision>
  <dcterms:modified xsi:type="dcterms:W3CDTF">2026-06-01T17:19:52Z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0x0101004262433BE08B044D9EA1F323D8D067FC</vt:lpwstr>
  </property>
  <property fmtid="{D5CDD505-2E9C-101B-9397-08002B2CF9AE}" pid="3" name="MediaServiceImageTags">
    <vt:lpwstr/>
  </property>
</Properties>
</file>