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256" r:id="rId5"/>
    <p:sldId id="282" r:id="rId6"/>
    <p:sldId id="277" r:id="rId7"/>
    <p:sldId id="272" r:id="rId8"/>
    <p:sldId id="275" r:id="rId9"/>
    <p:sldId id="283" r:id="rId10"/>
    <p:sldId id="278" r:id="rId11"/>
    <p:sldId id="273" r:id="rId12"/>
    <p:sldId id="280" r:id="rId13"/>
    <p:sldId id="274" r:id="rId14"/>
    <p:sldId id="279" r:id="rId15"/>
    <p:sldId id="267" r:id="rId16"/>
  </p:sldIdLst>
  <p:sldSz cx="12192000" cy="6858000"/>
  <p:notesSz cx="7023100" cy="93091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613B26-757C-0118-E6DA-BE63CE8B4692}" v="99" dt="2026-04-20T13:49:16.904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84" y="9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le Rankin" userId="S::grankin@stcharlesgov.net::1c9203d3-155c-4479-9455-073d25df1876" providerId="AD" clId="Web-{C5613B26-757C-0118-E6DA-BE63CE8B4692}"/>
    <pc:docChg chg="modSld">
      <pc:chgData name="Gabrielle Rankin" userId="S::grankin@stcharlesgov.net::1c9203d3-155c-4479-9455-073d25df1876" providerId="AD" clId="Web-{C5613B26-757C-0118-E6DA-BE63CE8B4692}" dt="2026-04-20T13:49:16.904" v="90" actId="1076"/>
      <pc:docMkLst>
        <pc:docMk/>
      </pc:docMkLst>
      <pc:sldChg chg="addSp modSp">
        <pc:chgData name="Gabrielle Rankin" userId="S::grankin@stcharlesgov.net::1c9203d3-155c-4479-9455-073d25df1876" providerId="AD" clId="Web-{C5613B26-757C-0118-E6DA-BE63CE8B4692}" dt="2026-04-20T13:43:48.184" v="19" actId="14100"/>
        <pc:sldMkLst>
          <pc:docMk/>
          <pc:sldMk cId="229603623" sldId="273"/>
        </pc:sldMkLst>
        <pc:picChg chg="add mod">
          <ac:chgData name="Gabrielle Rankin" userId="S::grankin@stcharlesgov.net::1c9203d3-155c-4479-9455-073d25df1876" providerId="AD" clId="Web-{C5613B26-757C-0118-E6DA-BE63CE8B4692}" dt="2026-04-20T13:43:32.700" v="16" actId="1076"/>
          <ac:picMkLst>
            <pc:docMk/>
            <pc:sldMk cId="229603623" sldId="273"/>
            <ac:picMk id="2" creationId="{4E620FE7-09F0-C334-486F-B2130A6680AE}"/>
          </ac:picMkLst>
        </pc:picChg>
        <pc:picChg chg="add mod">
          <ac:chgData name="Gabrielle Rankin" userId="S::grankin@stcharlesgov.net::1c9203d3-155c-4479-9455-073d25df1876" providerId="AD" clId="Web-{C5613B26-757C-0118-E6DA-BE63CE8B4692}" dt="2026-04-20T13:43:48.184" v="19" actId="14100"/>
          <ac:picMkLst>
            <pc:docMk/>
            <pc:sldMk cId="229603623" sldId="273"/>
            <ac:picMk id="3" creationId="{4E151B76-D553-C6B1-42DD-93481A38B5B0}"/>
          </ac:picMkLst>
        </pc:picChg>
      </pc:sldChg>
      <pc:sldChg chg="addSp modSp">
        <pc:chgData name="Gabrielle Rankin" userId="S::grankin@stcharlesgov.net::1c9203d3-155c-4479-9455-073d25df1876" providerId="AD" clId="Web-{C5613B26-757C-0118-E6DA-BE63CE8B4692}" dt="2026-04-20T13:47:03.951" v="61" actId="1076"/>
        <pc:sldMkLst>
          <pc:docMk/>
          <pc:sldMk cId="4273876479" sldId="274"/>
        </pc:sldMkLst>
        <pc:picChg chg="add mod modCrop">
          <ac:chgData name="Gabrielle Rankin" userId="S::grankin@stcharlesgov.net::1c9203d3-155c-4479-9455-073d25df1876" providerId="AD" clId="Web-{C5613B26-757C-0118-E6DA-BE63CE8B4692}" dt="2026-04-20T13:47:03.123" v="60" actId="1076"/>
          <ac:picMkLst>
            <pc:docMk/>
            <pc:sldMk cId="4273876479" sldId="274"/>
            <ac:picMk id="2" creationId="{BB6A2244-08FD-C7C5-65A7-58FFA5F0C166}"/>
          </ac:picMkLst>
        </pc:picChg>
        <pc:picChg chg="add mod modCrop">
          <ac:chgData name="Gabrielle Rankin" userId="S::grankin@stcharlesgov.net::1c9203d3-155c-4479-9455-073d25df1876" providerId="AD" clId="Web-{C5613B26-757C-0118-E6DA-BE63CE8B4692}" dt="2026-04-20T13:47:03.951" v="61" actId="1076"/>
          <ac:picMkLst>
            <pc:docMk/>
            <pc:sldMk cId="4273876479" sldId="274"/>
            <ac:picMk id="3" creationId="{10E91C5C-A407-007F-32CB-541A8B3F191E}"/>
          </ac:picMkLst>
        </pc:picChg>
      </pc:sldChg>
      <pc:sldChg chg="addSp modSp">
        <pc:chgData name="Gabrielle Rankin" userId="S::grankin@stcharlesgov.net::1c9203d3-155c-4479-9455-073d25df1876" providerId="AD" clId="Web-{C5613B26-757C-0118-E6DA-BE63CE8B4692}" dt="2026-04-20T13:49:16.904" v="90" actId="1076"/>
        <pc:sldMkLst>
          <pc:docMk/>
          <pc:sldMk cId="3384888602" sldId="278"/>
        </pc:sldMkLst>
        <pc:picChg chg="add mod">
          <ac:chgData name="Gabrielle Rankin" userId="S::grankin@stcharlesgov.net::1c9203d3-155c-4479-9455-073d25df1876" providerId="AD" clId="Web-{C5613B26-757C-0118-E6DA-BE63CE8B4692}" dt="2026-04-20T13:49:10.186" v="87" actId="1076"/>
          <ac:picMkLst>
            <pc:docMk/>
            <pc:sldMk cId="3384888602" sldId="278"/>
            <ac:picMk id="2" creationId="{D9CB316C-9C25-160E-52BE-998448A30471}"/>
          </ac:picMkLst>
        </pc:picChg>
        <pc:picChg chg="add mod">
          <ac:chgData name="Gabrielle Rankin" userId="S::grankin@stcharlesgov.net::1c9203d3-155c-4479-9455-073d25df1876" providerId="AD" clId="Web-{C5613B26-757C-0118-E6DA-BE63CE8B4692}" dt="2026-04-20T13:49:16.904" v="90" actId="1076"/>
          <ac:picMkLst>
            <pc:docMk/>
            <pc:sldMk cId="3384888602" sldId="278"/>
            <ac:picMk id="3" creationId="{8B22EF04-9126-2328-C36B-7B92D7981AC6}"/>
          </ac:picMkLst>
        </pc:picChg>
      </pc:sldChg>
      <pc:sldChg chg="addSp modSp">
        <pc:chgData name="Gabrielle Rankin" userId="S::grankin@stcharlesgov.net::1c9203d3-155c-4479-9455-073d25df1876" providerId="AD" clId="Web-{C5613B26-757C-0118-E6DA-BE63CE8B4692}" dt="2026-04-20T13:46:22.716" v="43" actId="1076"/>
        <pc:sldMkLst>
          <pc:docMk/>
          <pc:sldMk cId="1212901370" sldId="280"/>
        </pc:sldMkLst>
        <pc:picChg chg="add mod modCrop">
          <ac:chgData name="Gabrielle Rankin" userId="S::grankin@stcharlesgov.net::1c9203d3-155c-4479-9455-073d25df1876" providerId="AD" clId="Web-{C5613B26-757C-0118-E6DA-BE63CE8B4692}" dt="2026-04-20T13:46:22.716" v="43" actId="1076"/>
          <ac:picMkLst>
            <pc:docMk/>
            <pc:sldMk cId="1212901370" sldId="280"/>
            <ac:picMk id="2" creationId="{C26AA0A0-0462-6224-3245-C709E944C98F}"/>
          </ac:picMkLst>
        </pc:picChg>
        <pc:picChg chg="add mod modCrop">
          <ac:chgData name="Gabrielle Rankin" userId="S::grankin@stcharlesgov.net::1c9203d3-155c-4479-9455-073d25df1876" providerId="AD" clId="Web-{C5613B26-757C-0118-E6DA-BE63CE8B4692}" dt="2026-04-20T13:46:21.544" v="42" actId="1076"/>
          <ac:picMkLst>
            <pc:docMk/>
            <pc:sldMk cId="1212901370" sldId="280"/>
            <ac:picMk id="3" creationId="{C6088F2A-C45A-F76F-334D-0FEF73207EA3}"/>
          </ac:picMkLst>
        </pc:picChg>
      </pc:sldChg>
    </pc:docChg>
  </pc:docChgLst>
  <pc:docChgLst>
    <pc:chgData name="Gabrielle Rankin" userId="S::grankin@stcharlesgov.net::1c9203d3-155c-4479-9455-073d25df1876" providerId="AD" clId="Web-{99EA13E0-5D48-3291-097C-8EADBEBDAA07}"/>
    <pc:docChg chg="addSld delSld modSld sldOrd">
      <pc:chgData name="Gabrielle Rankin" userId="S::grankin@stcharlesgov.net::1c9203d3-155c-4479-9455-073d25df1876" providerId="AD" clId="Web-{99EA13E0-5D48-3291-097C-8EADBEBDAA07}" dt="2026-04-16T13:53:01.452" v="300"/>
      <pc:docMkLst>
        <pc:docMk/>
      </pc:docMkLst>
      <pc:sldChg chg="modSp">
        <pc:chgData name="Gabrielle Rankin" userId="S::grankin@stcharlesgov.net::1c9203d3-155c-4479-9455-073d25df1876" providerId="AD" clId="Web-{99EA13E0-5D48-3291-097C-8EADBEBDAA07}" dt="2026-04-15T18:24:26.511" v="1" actId="20577"/>
        <pc:sldMkLst>
          <pc:docMk/>
          <pc:sldMk cId="0" sldId="256"/>
        </pc:sldMkLst>
        <pc:spChg chg="mod">
          <ac:chgData name="Gabrielle Rankin" userId="S::grankin@stcharlesgov.net::1c9203d3-155c-4479-9455-073d25df1876" providerId="AD" clId="Web-{99EA13E0-5D48-3291-097C-8EADBEBDAA07}" dt="2026-04-15T18:24:26.511" v="1" actId="20577"/>
          <ac:spMkLst>
            <pc:docMk/>
            <pc:sldMk cId="0" sldId="256"/>
            <ac:spMk id="96" creationId="{00000000-0000-0000-0000-000000000000}"/>
          </ac:spMkLst>
        </pc:spChg>
      </pc:sldChg>
      <pc:sldChg chg="modSp">
        <pc:chgData name="Gabrielle Rankin" userId="S::grankin@stcharlesgov.net::1c9203d3-155c-4479-9455-073d25df1876" providerId="AD" clId="Web-{99EA13E0-5D48-3291-097C-8EADBEBDAA07}" dt="2026-04-15T18:24:33.261" v="2" actId="20577"/>
        <pc:sldMkLst>
          <pc:docMk/>
          <pc:sldMk cId="0" sldId="267"/>
        </pc:sldMkLst>
        <pc:spChg chg="mod">
          <ac:chgData name="Gabrielle Rankin" userId="S::grankin@stcharlesgov.net::1c9203d3-155c-4479-9455-073d25df1876" providerId="AD" clId="Web-{99EA13E0-5D48-3291-097C-8EADBEBDAA07}" dt="2026-04-15T18:24:33.261" v="2" actId="20577"/>
          <ac:spMkLst>
            <pc:docMk/>
            <pc:sldMk cId="0" sldId="267"/>
            <ac:spMk id="159" creationId="{00000000-0000-0000-0000-000000000000}"/>
          </ac:spMkLst>
        </pc:spChg>
      </pc:sldChg>
      <pc:sldChg chg="addSp delSp modSp">
        <pc:chgData name="Gabrielle Rankin" userId="S::grankin@stcharlesgov.net::1c9203d3-155c-4479-9455-073d25df1876" providerId="AD" clId="Web-{99EA13E0-5D48-3291-097C-8EADBEBDAA07}" dt="2026-04-15T18:41:30.419" v="231" actId="1076"/>
        <pc:sldMkLst>
          <pc:docMk/>
          <pc:sldMk cId="2941630127" sldId="272"/>
        </pc:sldMkLst>
        <pc:picChg chg="add mod">
          <ac:chgData name="Gabrielle Rankin" userId="S::grankin@stcharlesgov.net::1c9203d3-155c-4479-9455-073d25df1876" providerId="AD" clId="Web-{99EA13E0-5D48-3291-097C-8EADBEBDAA07}" dt="2026-04-15T18:41:30.419" v="231" actId="1076"/>
          <ac:picMkLst>
            <pc:docMk/>
            <pc:sldMk cId="2941630127" sldId="272"/>
            <ac:picMk id="4" creationId="{4477E14E-A87D-B820-35E6-B60B96E6D660}"/>
          </ac:picMkLst>
        </pc:picChg>
        <pc:picChg chg="add mod">
          <ac:chgData name="Gabrielle Rankin" userId="S::grankin@stcharlesgov.net::1c9203d3-155c-4479-9455-073d25df1876" providerId="AD" clId="Web-{99EA13E0-5D48-3291-097C-8EADBEBDAA07}" dt="2026-04-15T18:41:26.684" v="230" actId="1076"/>
          <ac:picMkLst>
            <pc:docMk/>
            <pc:sldMk cId="2941630127" sldId="272"/>
            <ac:picMk id="5" creationId="{89A8CF60-9687-58D2-A701-38135507DA06}"/>
          </ac:picMkLst>
        </pc:picChg>
      </pc:sldChg>
      <pc:sldChg chg="delSp modSp">
        <pc:chgData name="Gabrielle Rankin" userId="S::grankin@stcharlesgov.net::1c9203d3-155c-4479-9455-073d25df1876" providerId="AD" clId="Web-{99EA13E0-5D48-3291-097C-8EADBEBDAA07}" dt="2026-04-15T19:00:08.640" v="259" actId="20577"/>
        <pc:sldMkLst>
          <pc:docMk/>
          <pc:sldMk cId="229603623" sldId="273"/>
        </pc:sldMkLst>
        <pc:spChg chg="mod">
          <ac:chgData name="Gabrielle Rankin" userId="S::grankin@stcharlesgov.net::1c9203d3-155c-4479-9455-073d25df1876" providerId="AD" clId="Web-{99EA13E0-5D48-3291-097C-8EADBEBDAA07}" dt="2026-04-15T19:00:08.640" v="259" actId="20577"/>
          <ac:spMkLst>
            <pc:docMk/>
            <pc:sldMk cId="229603623" sldId="273"/>
            <ac:spMk id="113" creationId="{F3479438-5E48-EBA9-7424-B580A97B1337}"/>
          </ac:spMkLst>
        </pc:spChg>
        <pc:spChg chg="mod">
          <ac:chgData name="Gabrielle Rankin" userId="S::grankin@stcharlesgov.net::1c9203d3-155c-4479-9455-073d25df1876" providerId="AD" clId="Web-{99EA13E0-5D48-3291-097C-8EADBEBDAA07}" dt="2026-04-15T18:29:37.261" v="101" actId="1076"/>
          <ac:spMkLst>
            <pc:docMk/>
            <pc:sldMk cId="229603623" sldId="273"/>
            <ac:spMk id="114" creationId="{25330742-AE26-44D4-9272-0564457E8B31}"/>
          </ac:spMkLst>
        </pc:spChg>
      </pc:sldChg>
      <pc:sldChg chg="delSp">
        <pc:chgData name="Gabrielle Rankin" userId="S::grankin@stcharlesgov.net::1c9203d3-155c-4479-9455-073d25df1876" providerId="AD" clId="Web-{99EA13E0-5D48-3291-097C-8EADBEBDAA07}" dt="2026-04-15T18:24:51.823" v="18"/>
        <pc:sldMkLst>
          <pc:docMk/>
          <pc:sldMk cId="4273876479" sldId="274"/>
        </pc:sldMkLst>
      </pc:sldChg>
      <pc:sldChg chg="addSp delSp modSp">
        <pc:chgData name="Gabrielle Rankin" userId="S::grankin@stcharlesgov.net::1c9203d3-155c-4479-9455-073d25df1876" providerId="AD" clId="Web-{99EA13E0-5D48-3291-097C-8EADBEBDAA07}" dt="2026-04-15T18:42:43.169" v="250" actId="1076"/>
        <pc:sldMkLst>
          <pc:docMk/>
          <pc:sldMk cId="4014866182" sldId="275"/>
        </pc:sldMkLst>
        <pc:spChg chg="mod">
          <ac:chgData name="Gabrielle Rankin" userId="S::grankin@stcharlesgov.net::1c9203d3-155c-4479-9455-073d25df1876" providerId="AD" clId="Web-{99EA13E0-5D48-3291-097C-8EADBEBDAA07}" dt="2026-04-15T18:28:37.605" v="85" actId="20577"/>
          <ac:spMkLst>
            <pc:docMk/>
            <pc:sldMk cId="4014866182" sldId="275"/>
            <ac:spMk id="113" creationId="{E9996C29-79F4-7A91-9950-93C8E89FEE5F}"/>
          </ac:spMkLst>
        </pc:spChg>
        <pc:picChg chg="add mod">
          <ac:chgData name="Gabrielle Rankin" userId="S::grankin@stcharlesgov.net::1c9203d3-155c-4479-9455-073d25df1876" providerId="AD" clId="Web-{99EA13E0-5D48-3291-097C-8EADBEBDAA07}" dt="2026-04-15T18:42:43.169" v="250" actId="1076"/>
          <ac:picMkLst>
            <pc:docMk/>
            <pc:sldMk cId="4014866182" sldId="275"/>
            <ac:picMk id="2" creationId="{F2D14579-A1C3-F8DA-6C35-FCA78861A890}"/>
          </ac:picMkLst>
        </pc:picChg>
        <pc:picChg chg="add mod">
          <ac:chgData name="Gabrielle Rankin" userId="S::grankin@stcharlesgov.net::1c9203d3-155c-4479-9455-073d25df1876" providerId="AD" clId="Web-{99EA13E0-5D48-3291-097C-8EADBEBDAA07}" dt="2026-04-15T18:42:42.169" v="249" actId="1076"/>
          <ac:picMkLst>
            <pc:docMk/>
            <pc:sldMk cId="4014866182" sldId="275"/>
            <ac:picMk id="3" creationId="{E61EBEF6-F917-F242-6C52-2BEA4675012E}"/>
          </ac:picMkLst>
        </pc:picChg>
      </pc:sldChg>
      <pc:sldChg chg="addSp delSp modSp">
        <pc:chgData name="Gabrielle Rankin" userId="S::grankin@stcharlesgov.net::1c9203d3-155c-4479-9455-073d25df1876" providerId="AD" clId="Web-{99EA13E0-5D48-3291-097C-8EADBEBDAA07}" dt="2026-04-15T18:37:02.090" v="182" actId="1076"/>
        <pc:sldMkLst>
          <pc:docMk/>
          <pc:sldMk cId="732364656" sldId="277"/>
        </pc:sldMkLst>
        <pc:spChg chg="mod">
          <ac:chgData name="Gabrielle Rankin" userId="S::grankin@stcharlesgov.net::1c9203d3-155c-4479-9455-073d25df1876" providerId="AD" clId="Web-{99EA13E0-5D48-3291-097C-8EADBEBDAA07}" dt="2026-04-15T18:26:25.370" v="55" actId="20577"/>
          <ac:spMkLst>
            <pc:docMk/>
            <pc:sldMk cId="732364656" sldId="277"/>
            <ac:spMk id="113" creationId="{6E5F208B-60FB-63F7-7E09-DA2F4B76DFE9}"/>
          </ac:spMkLst>
        </pc:spChg>
        <pc:spChg chg="mod">
          <ac:chgData name="Gabrielle Rankin" userId="S::grankin@stcharlesgov.net::1c9203d3-155c-4479-9455-073d25df1876" providerId="AD" clId="Web-{99EA13E0-5D48-3291-097C-8EADBEBDAA07}" dt="2026-04-15T18:26:33.902" v="59" actId="1076"/>
          <ac:spMkLst>
            <pc:docMk/>
            <pc:sldMk cId="732364656" sldId="277"/>
            <ac:spMk id="114" creationId="{0C9A5415-3250-D92A-8A52-6A9085073832}"/>
          </ac:spMkLst>
        </pc:spChg>
        <pc:picChg chg="add mod">
          <ac:chgData name="Gabrielle Rankin" userId="S::grankin@stcharlesgov.net::1c9203d3-155c-4479-9455-073d25df1876" providerId="AD" clId="Web-{99EA13E0-5D48-3291-097C-8EADBEBDAA07}" dt="2026-04-15T18:37:02.090" v="182" actId="1076"/>
          <ac:picMkLst>
            <pc:docMk/>
            <pc:sldMk cId="732364656" sldId="277"/>
            <ac:picMk id="2" creationId="{5406A890-9123-DEE6-136B-3C37A659D714}"/>
          </ac:picMkLst>
        </pc:picChg>
        <pc:picChg chg="add mod">
          <ac:chgData name="Gabrielle Rankin" userId="S::grankin@stcharlesgov.net::1c9203d3-155c-4479-9455-073d25df1876" providerId="AD" clId="Web-{99EA13E0-5D48-3291-097C-8EADBEBDAA07}" dt="2026-04-15T18:36:32.668" v="178" actId="1076"/>
          <ac:picMkLst>
            <pc:docMk/>
            <pc:sldMk cId="732364656" sldId="277"/>
            <ac:picMk id="3" creationId="{D22A0376-0294-7E45-6297-3026C2DA846C}"/>
          </ac:picMkLst>
        </pc:picChg>
      </pc:sldChg>
      <pc:sldChg chg="delSp modSp">
        <pc:chgData name="Gabrielle Rankin" userId="S::grankin@stcharlesgov.net::1c9203d3-155c-4479-9455-073d25df1876" providerId="AD" clId="Web-{99EA13E0-5D48-3291-097C-8EADBEBDAA07}" dt="2026-04-15T18:29:31.777" v="99" actId="20577"/>
        <pc:sldMkLst>
          <pc:docMk/>
          <pc:sldMk cId="3384888602" sldId="278"/>
        </pc:sldMkLst>
        <pc:spChg chg="mod">
          <ac:chgData name="Gabrielle Rankin" userId="S::grankin@stcharlesgov.net::1c9203d3-155c-4479-9455-073d25df1876" providerId="AD" clId="Web-{99EA13E0-5D48-3291-097C-8EADBEBDAA07}" dt="2026-04-15T18:29:31.777" v="99" actId="20577"/>
          <ac:spMkLst>
            <pc:docMk/>
            <pc:sldMk cId="3384888602" sldId="278"/>
            <ac:spMk id="113" creationId="{0F7DF0CE-8EC3-5073-D915-643CD93142A5}"/>
          </ac:spMkLst>
        </pc:spChg>
      </pc:sldChg>
      <pc:sldChg chg="delSp modSp ord">
        <pc:chgData name="Gabrielle Rankin" userId="S::grankin@stcharlesgov.net::1c9203d3-155c-4479-9455-073d25df1876" providerId="AD" clId="Web-{99EA13E0-5D48-3291-097C-8EADBEBDAA07}" dt="2026-04-15T19:09:36.079" v="260"/>
        <pc:sldMkLst>
          <pc:docMk/>
          <pc:sldMk cId="1212901370" sldId="280"/>
        </pc:sldMkLst>
        <pc:spChg chg="mod">
          <ac:chgData name="Gabrielle Rankin" userId="S::grankin@stcharlesgov.net::1c9203d3-155c-4479-9455-073d25df1876" providerId="AD" clId="Web-{99EA13E0-5D48-3291-097C-8EADBEBDAA07}" dt="2026-04-15T18:30:21.246" v="124" actId="20577"/>
          <ac:spMkLst>
            <pc:docMk/>
            <pc:sldMk cId="1212901370" sldId="280"/>
            <ac:spMk id="113" creationId="{9B820D8A-2BE3-A71F-095E-F62889D45DAD}"/>
          </ac:spMkLst>
        </pc:spChg>
      </pc:sldChg>
      <pc:sldChg chg="addSp delSp modSp">
        <pc:chgData name="Gabrielle Rankin" userId="S::grankin@stcharlesgov.net::1c9203d3-155c-4479-9455-073d25df1876" providerId="AD" clId="Web-{99EA13E0-5D48-3291-097C-8EADBEBDAA07}" dt="2026-04-15T18:34:39.309" v="152" actId="1076"/>
        <pc:sldMkLst>
          <pc:docMk/>
          <pc:sldMk cId="2654370311" sldId="282"/>
        </pc:sldMkLst>
        <pc:spChg chg="mod">
          <ac:chgData name="Gabrielle Rankin" userId="S::grankin@stcharlesgov.net::1c9203d3-155c-4479-9455-073d25df1876" providerId="AD" clId="Web-{99EA13E0-5D48-3291-097C-8EADBEBDAA07}" dt="2026-04-15T18:27:43.011" v="64" actId="20577"/>
          <ac:spMkLst>
            <pc:docMk/>
            <pc:sldMk cId="2654370311" sldId="282"/>
            <ac:spMk id="113" creationId="{D4EB362A-DFD2-73DD-CD08-DB98A00ECF10}"/>
          </ac:spMkLst>
        </pc:spChg>
        <pc:picChg chg="add mod">
          <ac:chgData name="Gabrielle Rankin" userId="S::grankin@stcharlesgov.net::1c9203d3-155c-4479-9455-073d25df1876" providerId="AD" clId="Web-{99EA13E0-5D48-3291-097C-8EADBEBDAA07}" dt="2026-04-15T18:34:21.574" v="150" actId="1076"/>
          <ac:picMkLst>
            <pc:docMk/>
            <pc:sldMk cId="2654370311" sldId="282"/>
            <ac:picMk id="5" creationId="{0BBB3690-3850-C379-A4C3-4447901B31C4}"/>
          </ac:picMkLst>
        </pc:picChg>
        <pc:picChg chg="add mod">
          <ac:chgData name="Gabrielle Rankin" userId="S::grankin@stcharlesgov.net::1c9203d3-155c-4479-9455-073d25df1876" providerId="AD" clId="Web-{99EA13E0-5D48-3291-097C-8EADBEBDAA07}" dt="2026-04-15T18:34:39.309" v="152" actId="1076"/>
          <ac:picMkLst>
            <pc:docMk/>
            <pc:sldMk cId="2654370311" sldId="282"/>
            <ac:picMk id="6" creationId="{B4CC561B-A536-6D31-0AB8-A04AD5ABB5DC}"/>
          </ac:picMkLst>
        </pc:picChg>
      </pc:sldChg>
      <pc:sldChg chg="addSp delSp modSp add replId">
        <pc:chgData name="Gabrielle Rankin" userId="S::grankin@stcharlesgov.net::1c9203d3-155c-4479-9455-073d25df1876" providerId="AD" clId="Web-{99EA13E0-5D48-3291-097C-8EADBEBDAA07}" dt="2026-04-16T13:51:25.826" v="299" actId="1076"/>
        <pc:sldMkLst>
          <pc:docMk/>
          <pc:sldMk cId="1559470575" sldId="283"/>
        </pc:sldMkLst>
        <pc:spChg chg="mod">
          <ac:chgData name="Gabrielle Rankin" userId="S::grankin@stcharlesgov.net::1c9203d3-155c-4479-9455-073d25df1876" providerId="AD" clId="Web-{99EA13E0-5D48-3291-097C-8EADBEBDAA07}" dt="2026-04-16T13:50:04.029" v="274" actId="20577"/>
          <ac:spMkLst>
            <pc:docMk/>
            <pc:sldMk cId="1559470575" sldId="283"/>
            <ac:spMk id="113" creationId="{FB6B2457-4563-654B-7AD6-4EEC75DA8EAF}"/>
          </ac:spMkLst>
        </pc:spChg>
        <pc:picChg chg="add mod">
          <ac:chgData name="Gabrielle Rankin" userId="S::grankin@stcharlesgov.net::1c9203d3-155c-4479-9455-073d25df1876" providerId="AD" clId="Web-{99EA13E0-5D48-3291-097C-8EADBEBDAA07}" dt="2026-04-16T13:51:25.826" v="299" actId="1076"/>
          <ac:picMkLst>
            <pc:docMk/>
            <pc:sldMk cId="1559470575" sldId="283"/>
            <ac:picMk id="4" creationId="{25A4C132-22CE-282B-4C5E-53FEA03C6DA3}"/>
          </ac:picMkLst>
        </pc:picChg>
        <pc:picChg chg="add mod modCrop">
          <ac:chgData name="Gabrielle Rankin" userId="S::grankin@stcharlesgov.net::1c9203d3-155c-4479-9455-073d25df1876" providerId="AD" clId="Web-{99EA13E0-5D48-3291-097C-8EADBEBDAA07}" dt="2026-04-16T13:51:24.201" v="298" actId="1076"/>
          <ac:picMkLst>
            <pc:docMk/>
            <pc:sldMk cId="1559470575" sldId="283"/>
            <ac:picMk id="5" creationId="{82991E25-257F-E73E-5BBB-066F636658C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36414" y="4421823"/>
            <a:ext cx="5150273" cy="4189095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 lang="en-US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April 20, 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97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5160C-795B-82A9-0F08-7BC24A4F8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422947FE-30C2-DE4E-EE80-757BFA883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4EB362A-DFD2-73DD-CD08-DB98A00ECF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Fish Dat Rodeo Registration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9C0AFB2A-CB3D-7FF6-4A45-86582F90B1FA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 descr="A child holding a fish&#10;&#10;AI-generated content may be incorrect.">
            <a:extLst>
              <a:ext uri="{FF2B5EF4-FFF2-40B4-BE49-F238E27FC236}">
                <a16:creationId xmlns:a16="http://schemas.microsoft.com/office/drawing/2014/main" id="{0BBB3690-3850-C379-A4C3-4447901B31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0812" y="1324428"/>
            <a:ext cx="3576374" cy="5161643"/>
          </a:xfrm>
          <a:prstGeom prst="rect">
            <a:avLst/>
          </a:prstGeom>
        </p:spPr>
      </p:pic>
      <p:pic>
        <p:nvPicPr>
          <p:cNvPr id="6" name="Picture 5" descr="A poster for a fishing event&#10;&#10;AI-generated content may be incorrect.">
            <a:extLst>
              <a:ext uri="{FF2B5EF4-FFF2-40B4-BE49-F238E27FC236}">
                <a16:creationId xmlns:a16="http://schemas.microsoft.com/office/drawing/2014/main" id="{B4CC561B-A536-6D31-0AB8-A04AD5ABB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670" y="1396999"/>
            <a:ext cx="5107214" cy="510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7031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04F3E-77C5-3203-85F8-27F1B174F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86CF8018-E77A-4E0E-DFD2-816FC6FC4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6E5F208B-60FB-63F7-7E09-DA2F4B76DF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Parks and 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Recreation Sand</a:t>
            </a:r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 Volleyball Groundbreaking </a:t>
            </a:r>
            <a:endParaRPr lang="en-US" sz="3200" dirty="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0C9A5415-3250-D92A-8A52-6A9085073832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men standing on a sidewalk&#10;&#10;AI-generated content may be incorrect.">
            <a:extLst>
              <a:ext uri="{FF2B5EF4-FFF2-40B4-BE49-F238E27FC236}">
                <a16:creationId xmlns:a16="http://schemas.microsoft.com/office/drawing/2014/main" id="{5406A890-9123-DEE6-136B-3C37A659D7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45" y="1705427"/>
            <a:ext cx="6035011" cy="4118429"/>
          </a:xfrm>
          <a:prstGeom prst="rect">
            <a:avLst/>
          </a:prstGeom>
        </p:spPr>
      </p:pic>
      <p:pic>
        <p:nvPicPr>
          <p:cNvPr id="3" name="Picture 2" descr="A group of people holding shovels in a field with Cadillac Ranch in the background&#10;&#10;AI-generated content may be incorrect.">
            <a:extLst>
              <a:ext uri="{FF2B5EF4-FFF2-40B4-BE49-F238E27FC236}">
                <a16:creationId xmlns:a16="http://schemas.microsoft.com/office/drawing/2014/main" id="{D22A0376-0294-7E45-6297-3026C2DA84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30" y="1741713"/>
            <a:ext cx="6025941" cy="404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6465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8CCE3-10E4-0BE7-07CC-6E3A979E5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D27B32C5-69CC-0A44-927C-EA885E9EF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657C5094-0987-B2DB-1888-E71FDDA701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28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Parks and Recreation Outdoor Classroom Ribbon Cutting</a:t>
            </a:r>
            <a:endParaRPr lang="en-US" sz="28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A855CFAC-F704-DDB2-4EE9-6B67EB6B602F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wooden walkway with a metal railing&#10;&#10;AI-generated content may be incorrect.">
            <a:extLst>
              <a:ext uri="{FF2B5EF4-FFF2-40B4-BE49-F238E27FC236}">
                <a16:creationId xmlns:a16="http://schemas.microsoft.com/office/drawing/2014/main" id="{4477E14E-A87D-B820-35E6-B60B96E6D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1" y="1714501"/>
            <a:ext cx="5987142" cy="4063999"/>
          </a:xfrm>
          <a:prstGeom prst="rect">
            <a:avLst/>
          </a:prstGeom>
        </p:spPr>
      </p:pic>
      <p:pic>
        <p:nvPicPr>
          <p:cNvPr id="5" name="Picture 4" descr="A group of people standing on a wooden platform&#10;&#10;AI-generated content may be incorrect.">
            <a:extLst>
              <a:ext uri="{FF2B5EF4-FFF2-40B4-BE49-F238E27FC236}">
                <a16:creationId xmlns:a16="http://schemas.microsoft.com/office/drawing/2014/main" id="{89A8CF60-9687-58D2-A701-38135507DA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85" y="1714500"/>
            <a:ext cx="6032502" cy="406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3012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0C0ED-DBDA-4A35-DBC8-AA4F2679B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F340200A-2342-5BDE-3D0B-6E2EE6048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E9996C29-79F4-7A91-9950-93C8E89FEE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Public Works PVC Pipe Replacement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E152280C-A564-832F-7847-5C3324C1117D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black pipes on grass next to a truck&#10;&#10;AI-generated content may be incorrect.">
            <a:extLst>
              <a:ext uri="{FF2B5EF4-FFF2-40B4-BE49-F238E27FC236}">
                <a16:creationId xmlns:a16="http://schemas.microsoft.com/office/drawing/2014/main" id="{F2D14579-A1C3-F8DA-6C35-FCA78861A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44" y="1714499"/>
            <a:ext cx="6080369" cy="4018643"/>
          </a:xfrm>
          <a:prstGeom prst="rect">
            <a:avLst/>
          </a:prstGeom>
        </p:spPr>
      </p:pic>
      <p:pic>
        <p:nvPicPr>
          <p:cNvPr id="3" name="Picture 2" descr="A group of people in yellow vests and a large excavator&#10;&#10;AI-generated content may be incorrect.">
            <a:extLst>
              <a:ext uri="{FF2B5EF4-FFF2-40B4-BE49-F238E27FC236}">
                <a16:creationId xmlns:a16="http://schemas.microsoft.com/office/drawing/2014/main" id="{E61EBEF6-F917-F242-6C52-2BEA46750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01" y="1714500"/>
            <a:ext cx="6007799" cy="401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86618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375CA-D99B-B632-9BB0-7FC193419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84092007-0E29-2691-6D99-F1E6244D2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FB6B2457-4563-654B-7AD6-4EEC75DA8E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Animal Shelter Emergency Response Training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C8305CDB-0989-30A9-32D0-C8D91FD242A1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A4C132-22CE-282B-4C5E-53FEA03C6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75" y="1504208"/>
            <a:ext cx="6402779" cy="47600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991E25-257F-E73E-5BBB-066F636658C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187" b="23266"/>
          <a:stretch>
            <a:fillRect/>
          </a:stretch>
        </p:blipFill>
        <p:spPr>
          <a:xfrm>
            <a:off x="6801096" y="1397827"/>
            <a:ext cx="5050974" cy="496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70575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DC047-33A6-C71F-31C5-758DEB07B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7276784B-AA04-C5CA-9DC9-9E71C273E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0F7DF0CE-8EC3-5073-D915-643CD93142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Louisiana Philhar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monic Orchestra Concert</a:t>
            </a:r>
            <a:endParaRPr lang="en-US" sz="16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86A8CBF3-CB9F-3F37-969B-910D87AA02D9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people playing instruments&#10;&#10;AI-generated content may be incorrect.">
            <a:extLst>
              <a:ext uri="{FF2B5EF4-FFF2-40B4-BE49-F238E27FC236}">
                <a16:creationId xmlns:a16="http://schemas.microsoft.com/office/drawing/2014/main" id="{D9CB316C-9C25-160E-52BE-998448A30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1142" y="1714498"/>
            <a:ext cx="5950858" cy="3982358"/>
          </a:xfrm>
          <a:prstGeom prst="rect">
            <a:avLst/>
          </a:prstGeom>
        </p:spPr>
      </p:pic>
      <p:pic>
        <p:nvPicPr>
          <p:cNvPr id="3" name="Picture 2" descr="A person on a stage with a microphone and orchestra&#10;&#10;AI-generated content may be incorrect.">
            <a:extLst>
              <a:ext uri="{FF2B5EF4-FFF2-40B4-BE49-F238E27FC236}">
                <a16:creationId xmlns:a16="http://schemas.microsoft.com/office/drawing/2014/main" id="{8B22EF04-9126-2328-C36B-7B92D7981A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99" y="1714499"/>
            <a:ext cx="6095999" cy="398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88602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7002B-43DD-2BF1-ACAB-B5DF352F4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163D9265-FF44-7A39-5EC8-DA716CCC0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F3479438-5E48-EBA9-7424-B580A97B13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28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Annual Trash Bash</a:t>
            </a:r>
            <a:endParaRPr lang="en-US"/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25330742-AE26-44D4-9272-0564457E8B31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Two women carrying a bag of food&#10;&#10;AI-generated content may be incorrect.">
            <a:extLst>
              <a:ext uri="{FF2B5EF4-FFF2-40B4-BE49-F238E27FC236}">
                <a16:creationId xmlns:a16="http://schemas.microsoft.com/office/drawing/2014/main" id="{4E620FE7-09F0-C334-486F-B2130A668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2" y="1923143"/>
            <a:ext cx="6077856" cy="4027713"/>
          </a:xfrm>
          <a:prstGeom prst="rect">
            <a:avLst/>
          </a:prstGeom>
        </p:spPr>
      </p:pic>
      <p:pic>
        <p:nvPicPr>
          <p:cNvPr id="3" name="Picture 2" descr="A group of people in a yard&#10;&#10;AI-generated content may be incorrect.">
            <a:extLst>
              <a:ext uri="{FF2B5EF4-FFF2-40B4-BE49-F238E27FC236}">
                <a16:creationId xmlns:a16="http://schemas.microsoft.com/office/drawing/2014/main" id="{4E151B76-D553-C6B1-42DD-93481A38B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923143"/>
            <a:ext cx="6032501" cy="402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3623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503EB-7BD9-4772-82DE-D73FCBC3E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0F1AD25F-D93C-FEF4-46C0-5A33DA1BA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9B820D8A-2BE3-A71F-095E-F62889D45DA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St. Charles Parish Animal Shelter Slumber </a:t>
            </a:r>
            <a:r>
              <a:rPr lang="en-US" sz="3200" b="1" dirty="0" err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PAWty</a:t>
            </a:r>
            <a:endParaRPr lang="en-US" sz="1600" dirty="0" err="1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22AA24D3-D907-9174-79C7-2B1E1230B6BD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person sitting in a chair holding a dog&#10;&#10;AI-generated content may be incorrect.">
            <a:extLst>
              <a:ext uri="{FF2B5EF4-FFF2-40B4-BE49-F238E27FC236}">
                <a16:creationId xmlns:a16="http://schemas.microsoft.com/office/drawing/2014/main" id="{C26AA0A0-0462-6224-3245-C709E944C9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057" r="-235" b="8517"/>
          <a:stretch>
            <a:fillRect/>
          </a:stretch>
        </p:blipFill>
        <p:spPr>
          <a:xfrm>
            <a:off x="5954258" y="1333500"/>
            <a:ext cx="4338415" cy="5328209"/>
          </a:xfrm>
          <a:prstGeom prst="rect">
            <a:avLst/>
          </a:prstGeom>
        </p:spPr>
      </p:pic>
      <p:pic>
        <p:nvPicPr>
          <p:cNvPr id="3" name="Picture 2" descr="A group of people standing in front of a mirror&#10;&#10;AI-generated content may be incorrect.">
            <a:extLst>
              <a:ext uri="{FF2B5EF4-FFF2-40B4-BE49-F238E27FC236}">
                <a16:creationId xmlns:a16="http://schemas.microsoft.com/office/drawing/2014/main" id="{C6088F2A-C45A-F76F-334D-0FEF73207EA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4730" t="19319" r="4495" b="13124"/>
          <a:stretch>
            <a:fillRect/>
          </a:stretch>
        </p:blipFill>
        <p:spPr>
          <a:xfrm>
            <a:off x="1364117" y="1333501"/>
            <a:ext cx="4492634" cy="532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01370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59C89-CB6C-FD04-EA16-8A9B872D8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315E20E0-274E-9FC3-D6E4-5581171D9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CFAFB39D-54C1-230D-85C3-0A8100F971E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St. Charles Parish Animal Shelter Rabies Drive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5DCFE82C-1B12-48EA-EDEC-0BB898B9EE61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BB6A2244-08FD-C7C5-65A7-58FFA5F0C1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572" b="10582"/>
          <a:stretch>
            <a:fillRect/>
          </a:stretch>
        </p:blipFill>
        <p:spPr>
          <a:xfrm>
            <a:off x="1138465" y="1397402"/>
            <a:ext cx="4953001" cy="5016100"/>
          </a:xfrm>
          <a:prstGeom prst="rect">
            <a:avLst/>
          </a:prstGeom>
        </p:spPr>
      </p:pic>
      <p:pic>
        <p:nvPicPr>
          <p:cNvPr id="3" name="Picture 2" descr="A person standing next to a table with a dog carrier&#10;&#10;AI-generated content may be incorrect.">
            <a:extLst>
              <a:ext uri="{FF2B5EF4-FFF2-40B4-BE49-F238E27FC236}">
                <a16:creationId xmlns:a16="http://schemas.microsoft.com/office/drawing/2014/main" id="{10E91C5C-A407-007F-32CB-541A8B3F19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464" b="3568"/>
          <a:stretch>
            <a:fillRect/>
          </a:stretch>
        </p:blipFill>
        <p:spPr>
          <a:xfrm>
            <a:off x="6281964" y="1396999"/>
            <a:ext cx="4620554" cy="5015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7647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4313C-FD65-5D25-ACCB-096C7B8B0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F8C4F12F-4B65-9955-DFC0-96C6E6031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D73D268-840D-2F64-B044-5FB7E94030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 250 T-shirt Orders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A281EBA9-F688-1CD0-8D49-5E8D641B1521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t-shirt with text and a flag&#10;&#10;AI-generated content may be incorrect.">
            <a:extLst>
              <a:ext uri="{FF2B5EF4-FFF2-40B4-BE49-F238E27FC236}">
                <a16:creationId xmlns:a16="http://schemas.microsoft.com/office/drawing/2014/main" id="{FDA554F7-C476-86D8-1674-E3E56D827D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064" y="1330015"/>
            <a:ext cx="5117945" cy="503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2731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159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April 20,</a:t>
            </a:r>
            <a:r>
              <a:t> 202</a:t>
            </a:r>
            <a:r>
              <a:rPr lang="en-US" dirty="0"/>
              <a:t>6</a:t>
            </a:r>
            <a:endParaRPr dirty="0"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160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2433BE08B044D9EA1F323D8D067FC" ma:contentTypeVersion="19" ma:contentTypeDescription="Create a new document." ma:contentTypeScope="" ma:versionID="b86b8785eaf7efc3c03d86567b161d63">
  <xsd:schema xmlns:xsd="http://www.w3.org/2001/XMLSchema" xmlns:xs="http://www.w3.org/2001/XMLSchema" xmlns:p="http://schemas.microsoft.com/office/2006/metadata/properties" xmlns:ns2="cc72c3a5-db58-4907-bb02-ec3b176782e3" xmlns:ns3="59345bf0-9016-424c-8ea8-e5c8e02a8ca4" targetNamespace="http://schemas.microsoft.com/office/2006/metadata/properties" ma:root="true" ma:fieldsID="0cb0e2bebdf8ae561bf0849f87d479a7" ns2:_="" ns3:_="">
    <xsd:import namespace="cc72c3a5-db58-4907-bb02-ec3b176782e3"/>
    <xsd:import namespace="59345bf0-9016-424c-8ea8-e5c8e02a8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2c3a5-db58-4907-bb02-ec3b17678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07d180f-2ffd-4990-bba6-5c5e6d32b4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345bf0-9016-424c-8ea8-e5c8e02a8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a47f749-7c93-4344-900d-5622d9ce6830}" ma:internalName="TaxCatchAll" ma:showField="CatchAllData" ma:web="59345bf0-9016-424c-8ea8-e5c8e02a8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9345bf0-9016-424c-8ea8-e5c8e02a8ca4" xsi:nil="true"/>
    <lcf76f155ced4ddcb4097134ff3c332f xmlns="cc72c3a5-db58-4907-bb02-ec3b176782e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DBCB5A-14A6-421C-88F5-CADE9F187F03}">
  <ds:schemaRefs>
    <ds:schemaRef ds:uri="59345bf0-9016-424c-8ea8-e5c8e02a8ca4"/>
    <ds:schemaRef ds:uri="cc72c3a5-db58-4907-bb02-ec3b176782e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E9A4A55-DA1C-47EB-9907-07BA54F54880}">
  <ds:schemaRefs>
    <ds:schemaRef ds:uri="59345bf0-9016-424c-8ea8-e5c8e02a8ca4"/>
    <ds:schemaRef ds:uri="cc72c3a5-db58-4907-bb02-ec3b176782e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FE002C4-0317-44E0-BC70-71598D2212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100</Words>
  <Application>Microsoft Office PowerPoint</Application>
  <PresentationFormat>Widescreen</PresentationFormat>
  <Paragraphs>24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St. Charles Parish</vt:lpstr>
      <vt:lpstr>2026 Fish Dat Rodeo Registration</vt:lpstr>
      <vt:lpstr>Parks and Recreation Sand Volleyball Groundbreaking </vt:lpstr>
      <vt:lpstr>Parks and Recreation Outdoor Classroom Ribbon Cutting</vt:lpstr>
      <vt:lpstr>Public Works PVC Pipe Replacement</vt:lpstr>
      <vt:lpstr>Animal Shelter Emergency Response Training</vt:lpstr>
      <vt:lpstr>Louisiana Philharmonic Orchestra Concert</vt:lpstr>
      <vt:lpstr>2026 Annual Trash Bash</vt:lpstr>
      <vt:lpstr>St. Charles Parish Animal Shelter Slumber PAWty</vt:lpstr>
      <vt:lpstr>St. Charles Parish Animal Shelter Rabies Drive</vt:lpstr>
      <vt:lpstr>America 250 T-shirt Orders</vt:lpstr>
      <vt:lpstr>St. Charles Parish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Francesca Blanchard</dc:creator>
  <cp:lastModifiedBy>Francesca Blanchard</cp:lastModifiedBy>
  <cp:revision>236</cp:revision>
  <cp:lastPrinted>2026-01-26T16:19:01Z</cp:lastPrinted>
  <dcterms:modified xsi:type="dcterms:W3CDTF">2026-04-20T13:49:35Z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0x0101004262433BE08B044D9EA1F323D8D067FC</vt:lpwstr>
  </property>
  <property fmtid="{D5CDD505-2E9C-101B-9397-08002B2CF9AE}" pid="3" name="MediaServiceImageTags">
    <vt:lpwstr/>
  </property>
</Properties>
</file>